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2" r:id="rId2"/>
    <p:sldId id="273" r:id="rId3"/>
    <p:sldId id="286" r:id="rId4"/>
    <p:sldId id="275" r:id="rId5"/>
    <p:sldId id="276" r:id="rId6"/>
    <p:sldId id="287" r:id="rId7"/>
    <p:sldId id="278" r:id="rId8"/>
    <p:sldId id="291" r:id="rId9"/>
    <p:sldId id="280" r:id="rId10"/>
    <p:sldId id="289" r:id="rId11"/>
    <p:sldId id="290" r:id="rId12"/>
    <p:sldId id="283"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ey" initials="A" lastIdx="1" clrIdx="0"/>
  <p:cmAuthor id="2" name="alex" initials="a" lastIdx="1" clrIdx="1">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2771" autoAdjust="0"/>
  </p:normalViewPr>
  <p:slideViewPr>
    <p:cSldViewPr snapToGrid="0">
      <p:cViewPr varScale="1">
        <p:scale>
          <a:sx n="76" d="100"/>
          <a:sy n="76" d="100"/>
        </p:scale>
        <p:origin x="1038"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21183-A111-44FC-99BC-E60E71F48871}" type="datetimeFigureOut">
              <a:rPr lang="ru-RU" smtClean="0"/>
              <a:t>03.03.2023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0115C-260B-447E-859E-C03FE2EEA2F5}" type="slidenum">
              <a:rPr lang="ru-RU" smtClean="0"/>
              <a:t>‹#›</a:t>
            </a:fld>
            <a:endParaRPr lang="ru-RU"/>
          </a:p>
        </p:txBody>
      </p:sp>
    </p:spTree>
    <p:extLst>
      <p:ext uri="{BB962C8B-B14F-4D97-AF65-F5344CB8AC3E}">
        <p14:creationId xmlns:p14="http://schemas.microsoft.com/office/powerpoint/2010/main" val="41010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070115C-260B-447E-859E-C03FE2EEA2F5}" type="slidenum">
              <a:rPr lang="ru-RU" smtClean="0"/>
              <a:t>1</a:t>
            </a:fld>
            <a:endParaRPr lang="ru-RU"/>
          </a:p>
        </p:txBody>
      </p:sp>
    </p:spTree>
    <p:extLst>
      <p:ext uri="{BB962C8B-B14F-4D97-AF65-F5344CB8AC3E}">
        <p14:creationId xmlns:p14="http://schemas.microsoft.com/office/powerpoint/2010/main" val="1156685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Номер слайда 3"/>
          <p:cNvSpPr>
            <a:spLocks noGrp="1"/>
          </p:cNvSpPr>
          <p:nvPr>
            <p:ph type="sldNum" sz="quarter" idx="5"/>
          </p:nvPr>
        </p:nvSpPr>
        <p:spPr/>
        <p:txBody>
          <a:bodyPr/>
          <a:lstStyle/>
          <a:p>
            <a:fld id="{4070115C-260B-447E-859E-C03FE2EEA2F5}" type="slidenum">
              <a:rPr lang="ru-RU" smtClean="0"/>
              <a:t>11</a:t>
            </a:fld>
            <a:endParaRPr lang="ru-RU"/>
          </a:p>
        </p:txBody>
      </p:sp>
    </p:spTree>
    <p:extLst>
      <p:ext uri="{BB962C8B-B14F-4D97-AF65-F5344CB8AC3E}">
        <p14:creationId xmlns:p14="http://schemas.microsoft.com/office/powerpoint/2010/main" val="160623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70115C-260B-447E-859E-C03FE2EEA2F5}" type="slidenum">
              <a:rPr lang="ru-RU" smtClean="0"/>
              <a:t>12</a:t>
            </a:fld>
            <a:endParaRPr lang="ru-RU"/>
          </a:p>
        </p:txBody>
      </p:sp>
    </p:spTree>
    <p:extLst>
      <p:ext uri="{BB962C8B-B14F-4D97-AF65-F5344CB8AC3E}">
        <p14:creationId xmlns:p14="http://schemas.microsoft.com/office/powerpoint/2010/main" val="1632062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70115C-260B-447E-859E-C03FE2EEA2F5}" type="slidenum">
              <a:rPr lang="ru-RU" smtClean="0"/>
              <a:t>2</a:t>
            </a:fld>
            <a:endParaRPr lang="ru-RU"/>
          </a:p>
        </p:txBody>
      </p:sp>
    </p:spTree>
    <p:extLst>
      <p:ext uri="{BB962C8B-B14F-4D97-AF65-F5344CB8AC3E}">
        <p14:creationId xmlns:p14="http://schemas.microsoft.com/office/powerpoint/2010/main" val="117558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b="0" i="1" dirty="0"/>
              </a:p>
            </p:txBody>
          </p:sp>
        </mc:Choice>
        <mc:Fallback xmlns="">
          <p:sp>
            <p:nvSpPr>
              <p:cNvPr id="3" name="Заметки 2"/>
              <p:cNvSpPr>
                <a:spLocks noGrp="1"/>
              </p:cNvSpPr>
              <p:nvPr>
                <p:ph type="body" idx="1"/>
              </p:nvPr>
            </p:nvSpPr>
            <p:spPr/>
            <p:txBody>
              <a:bodyPr/>
              <a:lstStyle/>
              <a:p>
                <a:r>
                  <a:rPr lang="ru-RU" dirty="0" smtClean="0"/>
                  <a:t>Надо добавить строки с осмыслением результата.</a:t>
                </a:r>
                <a:r>
                  <a:rPr lang="ru-RU" sz="1200" kern="1200" dirty="0" smtClean="0">
                    <a:solidFill>
                      <a:schemeClr val="tx1"/>
                    </a:solidFill>
                    <a:effectLst/>
                    <a:latin typeface="+mn-lt"/>
                    <a:ea typeface="+mn-ea"/>
                    <a:cs typeface="+mn-cs"/>
                  </a:rPr>
                  <a:t> </a:t>
                </a:r>
                <a:r>
                  <a:rPr lang="ru-RU" sz="1200" i="0" kern="1200">
                    <a:solidFill>
                      <a:schemeClr val="tx1"/>
                    </a:solidFill>
                    <a:effectLst/>
                    <a:latin typeface="+mn-lt"/>
                    <a:ea typeface="+mn-ea"/>
                    <a:cs typeface="+mn-cs"/>
                  </a:rPr>
                  <a:t>[Z]_п=0,1101</a:t>
                </a:r>
                <a:r>
                  <a:rPr lang="ru-RU" sz="1200" kern="1200" dirty="0">
                    <a:solidFill>
                      <a:schemeClr val="tx1"/>
                    </a:solidFill>
                    <a:effectLst/>
                    <a:latin typeface="+mn-lt"/>
                    <a:ea typeface="+mn-ea"/>
                    <a:cs typeface="+mn-cs"/>
                  </a:rPr>
                  <a:t>=13/16=0,8125</a:t>
                </a:r>
              </a:p>
              <a:p>
                <a:r>
                  <a:rPr lang="ru-RU" sz="1200" kern="1200" dirty="0">
                    <a:solidFill>
                      <a:schemeClr val="tx1"/>
                    </a:solidFill>
                    <a:effectLst/>
                    <a:latin typeface="+mn-lt"/>
                    <a:ea typeface="+mn-ea"/>
                    <a:cs typeface="+mn-cs"/>
                  </a:rPr>
                  <a:t>Правильный результат 9/11= 0,818… Погрешность составила 0,056..</a:t>
                </a:r>
              </a:p>
              <a:p>
                <a:r>
                  <a:rPr lang="ru-RU" sz="1200" kern="1200" dirty="0">
                    <a:solidFill>
                      <a:schemeClr val="tx1"/>
                    </a:solidFill>
                    <a:effectLst/>
                    <a:latin typeface="+mn-lt"/>
                    <a:ea typeface="+mn-ea"/>
                    <a:cs typeface="+mn-cs"/>
                  </a:rPr>
                  <a:t>Ближайшее число, которое можно представить в разрядной сетке 0,1110=14/16=0,875 имеет большую погрешность 0,0625.</a:t>
                </a:r>
              </a:p>
              <a:p>
                <a:endParaRPr lang="ru-RU" dirty="0"/>
              </a:p>
            </p:txBody>
          </p:sp>
        </mc:Fallback>
      </mc:AlternateContent>
      <p:sp>
        <p:nvSpPr>
          <p:cNvPr id="4" name="Номер слайда 3"/>
          <p:cNvSpPr>
            <a:spLocks noGrp="1"/>
          </p:cNvSpPr>
          <p:nvPr>
            <p:ph type="sldNum" sz="quarter" idx="5"/>
          </p:nvPr>
        </p:nvSpPr>
        <p:spPr/>
        <p:txBody>
          <a:bodyPr/>
          <a:lstStyle/>
          <a:p>
            <a:fld id="{4070115C-260B-447E-859E-C03FE2EEA2F5}" type="slidenum">
              <a:rPr lang="ru-RU" smtClean="0"/>
              <a:t>3</a:t>
            </a:fld>
            <a:endParaRPr lang="ru-RU"/>
          </a:p>
        </p:txBody>
      </p:sp>
    </p:spTree>
    <p:extLst>
      <p:ext uri="{BB962C8B-B14F-4D97-AF65-F5344CB8AC3E}">
        <p14:creationId xmlns:p14="http://schemas.microsoft.com/office/powerpoint/2010/main" val="126025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70115C-260B-447E-859E-C03FE2EEA2F5}" type="slidenum">
              <a:rPr lang="ru-RU" smtClean="0"/>
              <a:t>5</a:t>
            </a:fld>
            <a:endParaRPr lang="ru-RU"/>
          </a:p>
        </p:txBody>
      </p:sp>
    </p:spTree>
    <p:extLst>
      <p:ext uri="{BB962C8B-B14F-4D97-AF65-F5344CB8AC3E}">
        <p14:creationId xmlns:p14="http://schemas.microsoft.com/office/powerpoint/2010/main" val="1108828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4070115C-260B-447E-859E-C03FE2EEA2F5}" type="slidenum">
              <a:rPr lang="ru-RU" smtClean="0"/>
              <a:t>6</a:t>
            </a:fld>
            <a:endParaRPr lang="ru-RU"/>
          </a:p>
        </p:txBody>
      </p:sp>
    </p:spTree>
    <p:extLst>
      <p:ext uri="{BB962C8B-B14F-4D97-AF65-F5344CB8AC3E}">
        <p14:creationId xmlns:p14="http://schemas.microsoft.com/office/powerpoint/2010/main" val="271588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70115C-260B-447E-859E-C03FE2EEA2F5}" type="slidenum">
              <a:rPr lang="ru-RU" smtClean="0"/>
              <a:t>7</a:t>
            </a:fld>
            <a:endParaRPr lang="ru-RU"/>
          </a:p>
        </p:txBody>
      </p:sp>
    </p:spTree>
    <p:extLst>
      <p:ext uri="{BB962C8B-B14F-4D97-AF65-F5344CB8AC3E}">
        <p14:creationId xmlns:p14="http://schemas.microsoft.com/office/powerpoint/2010/main" val="140921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070115C-260B-447E-859E-C03FE2EEA2F5}" type="slidenum">
              <a:rPr lang="ru-RU" smtClean="0"/>
              <a:t>8</a:t>
            </a:fld>
            <a:endParaRPr lang="ru-RU"/>
          </a:p>
        </p:txBody>
      </p:sp>
    </p:spTree>
    <p:extLst>
      <p:ext uri="{BB962C8B-B14F-4D97-AF65-F5344CB8AC3E}">
        <p14:creationId xmlns:p14="http://schemas.microsoft.com/office/powerpoint/2010/main" val="311943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70115C-260B-447E-859E-C03FE2EEA2F5}" type="slidenum">
              <a:rPr lang="ru-RU" smtClean="0"/>
              <a:t>9</a:t>
            </a:fld>
            <a:endParaRPr lang="ru-RU"/>
          </a:p>
        </p:txBody>
      </p:sp>
    </p:spTree>
    <p:extLst>
      <p:ext uri="{BB962C8B-B14F-4D97-AF65-F5344CB8AC3E}">
        <p14:creationId xmlns:p14="http://schemas.microsoft.com/office/powerpoint/2010/main" val="17273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b="0" i="1" dirty="0" smtClean="0"/>
          </a:p>
        </p:txBody>
      </p:sp>
      <p:sp>
        <p:nvSpPr>
          <p:cNvPr id="4" name="Номер слайда 3"/>
          <p:cNvSpPr>
            <a:spLocks noGrp="1"/>
          </p:cNvSpPr>
          <p:nvPr>
            <p:ph type="sldNum" sz="quarter" idx="5"/>
          </p:nvPr>
        </p:nvSpPr>
        <p:spPr/>
        <p:txBody>
          <a:bodyPr/>
          <a:lstStyle/>
          <a:p>
            <a:fld id="{4070115C-260B-447E-859E-C03FE2EEA2F5}" type="slidenum">
              <a:rPr lang="ru-RU" smtClean="0"/>
              <a:t>10</a:t>
            </a:fld>
            <a:endParaRPr lang="ru-RU"/>
          </a:p>
        </p:txBody>
      </p:sp>
    </p:spTree>
    <p:extLst>
      <p:ext uri="{BB962C8B-B14F-4D97-AF65-F5344CB8AC3E}">
        <p14:creationId xmlns:p14="http://schemas.microsoft.com/office/powerpoint/2010/main" val="205205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359328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4239276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2957814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284868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23748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0332F3C2-C819-4905-A05D-9C4E244CCBCB}" type="datetimeFigureOut">
              <a:rPr lang="ru-RU" smtClean="0"/>
              <a:t>03.03.2023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181580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0332F3C2-C819-4905-A05D-9C4E244CCBCB}" type="datetimeFigureOut">
              <a:rPr lang="ru-RU" smtClean="0"/>
              <a:t>03.03.2023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936572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0332F3C2-C819-4905-A05D-9C4E244CCBCB}" type="datetimeFigureOut">
              <a:rPr lang="ru-RU" smtClean="0"/>
              <a:t>03.03.2023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241979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332F3C2-C819-4905-A05D-9C4E244CCBCB}" type="datetimeFigureOut">
              <a:rPr lang="ru-RU" smtClean="0"/>
              <a:t>03.03.2023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381976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332F3C2-C819-4905-A05D-9C4E244CCBCB}" type="datetimeFigureOut">
              <a:rPr lang="ru-RU" smtClean="0"/>
              <a:t>03.03.2023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163673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332F3C2-C819-4905-A05D-9C4E244CCBCB}" type="datetimeFigureOut">
              <a:rPr lang="ru-RU" smtClean="0"/>
              <a:t>03.03.2023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28499A8-9C75-4833-BEE7-A56E9C98FE4A}" type="slidenum">
              <a:rPr lang="ru-RU" smtClean="0"/>
              <a:t>‹#›</a:t>
            </a:fld>
            <a:endParaRPr lang="ru-RU"/>
          </a:p>
        </p:txBody>
      </p:sp>
    </p:spTree>
    <p:extLst>
      <p:ext uri="{BB962C8B-B14F-4D97-AF65-F5344CB8AC3E}">
        <p14:creationId xmlns:p14="http://schemas.microsoft.com/office/powerpoint/2010/main" val="162046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2F3C2-C819-4905-A05D-9C4E244CCBCB}" type="datetimeFigureOut">
              <a:rPr lang="ru-RU" smtClean="0"/>
              <a:t>03.03.2023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499A8-9C75-4833-BEE7-A56E9C98FE4A}" type="slidenum">
              <a:rPr lang="ru-RU" smtClean="0"/>
              <a:t>‹#›</a:t>
            </a:fld>
            <a:endParaRPr lang="ru-RU"/>
          </a:p>
        </p:txBody>
      </p:sp>
    </p:spTree>
    <p:extLst>
      <p:ext uri="{BB962C8B-B14F-4D97-AF65-F5344CB8AC3E}">
        <p14:creationId xmlns:p14="http://schemas.microsoft.com/office/powerpoint/2010/main" val="1454208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microsoft.com/office/2007/relationships/media" Target="../media/media32.m4a"/><Relationship Id="rId18" Type="http://schemas.openxmlformats.org/officeDocument/2006/relationships/audio" Target="../media/media34.m4a"/><Relationship Id="rId26" Type="http://schemas.openxmlformats.org/officeDocument/2006/relationships/audio" Target="../media/media38.m4a"/><Relationship Id="rId39" Type="http://schemas.openxmlformats.org/officeDocument/2006/relationships/image" Target="../media/image98.png"/><Relationship Id="rId21" Type="http://schemas.microsoft.com/office/2007/relationships/media" Target="../media/media36.m4a"/><Relationship Id="rId34" Type="http://schemas.openxmlformats.org/officeDocument/2006/relationships/audio" Target="../media/media42.m4a"/><Relationship Id="rId42" Type="http://schemas.openxmlformats.org/officeDocument/2006/relationships/image" Target="../media/image690.png"/><Relationship Id="rId47" Type="http://schemas.openxmlformats.org/officeDocument/2006/relationships/image" Target="../media/image800.png"/><Relationship Id="rId50" Type="http://schemas.openxmlformats.org/officeDocument/2006/relationships/image" Target="../media/image100.png"/><Relationship Id="rId55" Type="http://schemas.openxmlformats.org/officeDocument/2006/relationships/image" Target="../media/image104.png"/><Relationship Id="rId63" Type="http://schemas.openxmlformats.org/officeDocument/2006/relationships/image" Target="../media/image113.png"/><Relationship Id="rId7" Type="http://schemas.microsoft.com/office/2007/relationships/media" Target="../media/media29.m4a"/><Relationship Id="rId2" Type="http://schemas.openxmlformats.org/officeDocument/2006/relationships/audio" Target="../media/media27.m4a"/><Relationship Id="rId16" Type="http://schemas.openxmlformats.org/officeDocument/2006/relationships/audio" Target="../media/media33.m4a"/><Relationship Id="rId20" Type="http://schemas.openxmlformats.org/officeDocument/2006/relationships/audio" Target="../media/media35.m4a"/><Relationship Id="rId29" Type="http://schemas.microsoft.com/office/2007/relationships/media" Target="../media/media40.m4a"/><Relationship Id="rId41" Type="http://schemas.openxmlformats.org/officeDocument/2006/relationships/image" Target="../media/image720.png"/><Relationship Id="rId54" Type="http://schemas.openxmlformats.org/officeDocument/2006/relationships/image" Target="../media/image1.png"/><Relationship Id="rId62" Type="http://schemas.openxmlformats.org/officeDocument/2006/relationships/image" Target="../media/image111.png"/><Relationship Id="rId1" Type="http://schemas.microsoft.com/office/2007/relationships/media" Target="../media/media27.m4a"/><Relationship Id="rId6" Type="http://schemas.openxmlformats.org/officeDocument/2006/relationships/audio" Target="../media/media20.m4a"/><Relationship Id="rId11" Type="http://schemas.microsoft.com/office/2007/relationships/media" Target="../media/media31.m4a"/><Relationship Id="rId24" Type="http://schemas.openxmlformats.org/officeDocument/2006/relationships/audio" Target="../media/media37.m4a"/><Relationship Id="rId32" Type="http://schemas.openxmlformats.org/officeDocument/2006/relationships/audio" Target="../media/media41.m4a"/><Relationship Id="rId37" Type="http://schemas.openxmlformats.org/officeDocument/2006/relationships/slideLayout" Target="../slideLayouts/slideLayout2.xml"/><Relationship Id="rId40" Type="http://schemas.openxmlformats.org/officeDocument/2006/relationships/image" Target="../media/image771.png"/><Relationship Id="rId45" Type="http://schemas.openxmlformats.org/officeDocument/2006/relationships/image" Target="../media/image781.png"/><Relationship Id="rId53" Type="http://schemas.openxmlformats.org/officeDocument/2006/relationships/image" Target="../media/image103.png"/><Relationship Id="rId58" Type="http://schemas.openxmlformats.org/officeDocument/2006/relationships/image" Target="../media/image107.png"/><Relationship Id="rId5" Type="http://schemas.microsoft.com/office/2007/relationships/media" Target="../media/media20.m4a"/><Relationship Id="rId15" Type="http://schemas.microsoft.com/office/2007/relationships/media" Target="../media/media33.m4a"/><Relationship Id="rId23" Type="http://schemas.microsoft.com/office/2007/relationships/media" Target="../media/media37.m4a"/><Relationship Id="rId28" Type="http://schemas.openxmlformats.org/officeDocument/2006/relationships/audio" Target="../media/media39.m4a"/><Relationship Id="rId36" Type="http://schemas.openxmlformats.org/officeDocument/2006/relationships/audio" Target="../media/media43.m4a"/><Relationship Id="rId49" Type="http://schemas.openxmlformats.org/officeDocument/2006/relationships/image" Target="../media/image99.png"/><Relationship Id="rId57" Type="http://schemas.openxmlformats.org/officeDocument/2006/relationships/image" Target="../media/image106.png"/><Relationship Id="rId61" Type="http://schemas.openxmlformats.org/officeDocument/2006/relationships/image" Target="../media/image110.png"/><Relationship Id="rId10" Type="http://schemas.openxmlformats.org/officeDocument/2006/relationships/audio" Target="../media/media30.m4a"/><Relationship Id="rId19" Type="http://schemas.microsoft.com/office/2007/relationships/media" Target="../media/media35.m4a"/><Relationship Id="rId31" Type="http://schemas.microsoft.com/office/2007/relationships/media" Target="../media/media41.m4a"/><Relationship Id="rId44" Type="http://schemas.openxmlformats.org/officeDocument/2006/relationships/image" Target="../media/image750.png"/><Relationship Id="rId52" Type="http://schemas.openxmlformats.org/officeDocument/2006/relationships/image" Target="../media/image102.png"/><Relationship Id="rId60" Type="http://schemas.openxmlformats.org/officeDocument/2006/relationships/image" Target="../media/image109.png"/><Relationship Id="rId4" Type="http://schemas.openxmlformats.org/officeDocument/2006/relationships/audio" Target="../media/media28.m4a"/><Relationship Id="rId9" Type="http://schemas.microsoft.com/office/2007/relationships/media" Target="../media/media30.m4a"/><Relationship Id="rId14" Type="http://schemas.openxmlformats.org/officeDocument/2006/relationships/audio" Target="../media/media32.m4a"/><Relationship Id="rId22" Type="http://schemas.openxmlformats.org/officeDocument/2006/relationships/audio" Target="../media/media36.m4a"/><Relationship Id="rId27" Type="http://schemas.microsoft.com/office/2007/relationships/media" Target="../media/media39.m4a"/><Relationship Id="rId30" Type="http://schemas.openxmlformats.org/officeDocument/2006/relationships/audio" Target="../media/media40.m4a"/><Relationship Id="rId35" Type="http://schemas.microsoft.com/office/2007/relationships/media" Target="../media/media43.m4a"/><Relationship Id="rId43" Type="http://schemas.openxmlformats.org/officeDocument/2006/relationships/image" Target="../media/image670.png"/><Relationship Id="rId48" Type="http://schemas.openxmlformats.org/officeDocument/2006/relationships/image" Target="../media/image810.png"/><Relationship Id="rId56" Type="http://schemas.openxmlformats.org/officeDocument/2006/relationships/image" Target="../media/image105.png"/><Relationship Id="rId64" Type="http://schemas.openxmlformats.org/officeDocument/2006/relationships/image" Target="../media/image114.png"/><Relationship Id="rId8" Type="http://schemas.openxmlformats.org/officeDocument/2006/relationships/audio" Target="../media/media29.m4a"/><Relationship Id="rId51" Type="http://schemas.openxmlformats.org/officeDocument/2006/relationships/image" Target="../media/image101.png"/><Relationship Id="rId3" Type="http://schemas.microsoft.com/office/2007/relationships/media" Target="../media/media28.m4a"/><Relationship Id="rId12" Type="http://schemas.openxmlformats.org/officeDocument/2006/relationships/audio" Target="../media/media31.m4a"/><Relationship Id="rId17" Type="http://schemas.microsoft.com/office/2007/relationships/media" Target="../media/media34.m4a"/><Relationship Id="rId25" Type="http://schemas.microsoft.com/office/2007/relationships/media" Target="../media/media38.m4a"/><Relationship Id="rId33" Type="http://schemas.microsoft.com/office/2007/relationships/media" Target="../media/media42.m4a"/><Relationship Id="rId38" Type="http://schemas.openxmlformats.org/officeDocument/2006/relationships/notesSlide" Target="../notesSlides/notesSlide9.xml"/><Relationship Id="rId46" Type="http://schemas.openxmlformats.org/officeDocument/2006/relationships/image" Target="../media/image790.png"/><Relationship Id="rId59" Type="http://schemas.openxmlformats.org/officeDocument/2006/relationships/image" Target="../media/image108.png"/></Relationships>
</file>

<file path=ppt/slides/_rels/slide11.xml.rels><?xml version="1.0" encoding="UTF-8" standalone="yes"?>
<Relationships xmlns="http://schemas.openxmlformats.org/package/2006/relationships"><Relationship Id="rId13" Type="http://schemas.microsoft.com/office/2007/relationships/media" Target="../media/media49.m4a"/><Relationship Id="rId18" Type="http://schemas.openxmlformats.org/officeDocument/2006/relationships/audio" Target="../media/media51.m4a"/><Relationship Id="rId26" Type="http://schemas.openxmlformats.org/officeDocument/2006/relationships/audio" Target="../media/media43.m4a"/><Relationship Id="rId39" Type="http://schemas.openxmlformats.org/officeDocument/2006/relationships/image" Target="../media/image740.png"/><Relationship Id="rId21" Type="http://schemas.microsoft.com/office/2007/relationships/media" Target="../media/media53.m4a"/><Relationship Id="rId34" Type="http://schemas.openxmlformats.org/officeDocument/2006/relationships/audio" Target="../media/media57.m4a"/><Relationship Id="rId42" Type="http://schemas.openxmlformats.org/officeDocument/2006/relationships/image" Target="../media/image780.png"/><Relationship Id="rId47" Type="http://schemas.openxmlformats.org/officeDocument/2006/relationships/image" Target="../media/image116.png"/><Relationship Id="rId50" Type="http://schemas.openxmlformats.org/officeDocument/2006/relationships/image" Target="../media/image119.png"/><Relationship Id="rId55" Type="http://schemas.openxmlformats.org/officeDocument/2006/relationships/image" Target="../media/image123.png"/><Relationship Id="rId7" Type="http://schemas.microsoft.com/office/2007/relationships/media" Target="../media/media46.m4a"/><Relationship Id="rId2" Type="http://schemas.openxmlformats.org/officeDocument/2006/relationships/audio" Target="../media/media44.m4a"/><Relationship Id="rId16" Type="http://schemas.openxmlformats.org/officeDocument/2006/relationships/audio" Target="../media/media50.m4a"/><Relationship Id="rId20" Type="http://schemas.openxmlformats.org/officeDocument/2006/relationships/audio" Target="../media/media52.m4a"/><Relationship Id="rId29" Type="http://schemas.microsoft.com/office/2007/relationships/media" Target="../media/media55.m4a"/><Relationship Id="rId41" Type="http://schemas.openxmlformats.org/officeDocument/2006/relationships/image" Target="../media/image770.png"/><Relationship Id="rId54" Type="http://schemas.openxmlformats.org/officeDocument/2006/relationships/image" Target="../media/image122.png"/><Relationship Id="rId62" Type="http://schemas.openxmlformats.org/officeDocument/2006/relationships/image" Target="../media/image130.png"/><Relationship Id="rId1" Type="http://schemas.microsoft.com/office/2007/relationships/media" Target="../media/media44.m4a"/><Relationship Id="rId6" Type="http://schemas.openxmlformats.org/officeDocument/2006/relationships/audio" Target="../media/media20.m4a"/><Relationship Id="rId11" Type="http://schemas.microsoft.com/office/2007/relationships/media" Target="../media/media48.m4a"/><Relationship Id="rId24" Type="http://schemas.openxmlformats.org/officeDocument/2006/relationships/audio" Target="../media/media42.m4a"/><Relationship Id="rId32" Type="http://schemas.openxmlformats.org/officeDocument/2006/relationships/audio" Target="../media/media56.m4a"/><Relationship Id="rId37" Type="http://schemas.openxmlformats.org/officeDocument/2006/relationships/image" Target="../media/image115.png"/><Relationship Id="rId40" Type="http://schemas.openxmlformats.org/officeDocument/2006/relationships/image" Target="../media/image760.png"/><Relationship Id="rId45" Type="http://schemas.openxmlformats.org/officeDocument/2006/relationships/image" Target="../media/image850.png"/><Relationship Id="rId53" Type="http://schemas.openxmlformats.org/officeDocument/2006/relationships/image" Target="../media/image121.png"/><Relationship Id="rId58" Type="http://schemas.openxmlformats.org/officeDocument/2006/relationships/image" Target="../media/image126.png"/><Relationship Id="rId5" Type="http://schemas.microsoft.com/office/2007/relationships/media" Target="../media/media20.m4a"/><Relationship Id="rId15" Type="http://schemas.microsoft.com/office/2007/relationships/media" Target="../media/media50.m4a"/><Relationship Id="rId23" Type="http://schemas.microsoft.com/office/2007/relationships/media" Target="../media/media42.m4a"/><Relationship Id="rId28" Type="http://schemas.openxmlformats.org/officeDocument/2006/relationships/audio" Target="../media/media54.m4a"/><Relationship Id="rId36" Type="http://schemas.openxmlformats.org/officeDocument/2006/relationships/notesSlide" Target="../notesSlides/notesSlide10.xml"/><Relationship Id="rId49" Type="http://schemas.openxmlformats.org/officeDocument/2006/relationships/image" Target="../media/image118.png"/><Relationship Id="rId57" Type="http://schemas.openxmlformats.org/officeDocument/2006/relationships/image" Target="../media/image125.png"/><Relationship Id="rId61" Type="http://schemas.openxmlformats.org/officeDocument/2006/relationships/image" Target="../media/image129.png"/><Relationship Id="rId10" Type="http://schemas.openxmlformats.org/officeDocument/2006/relationships/audio" Target="../media/media47.m4a"/><Relationship Id="rId19" Type="http://schemas.microsoft.com/office/2007/relationships/media" Target="../media/media52.m4a"/><Relationship Id="rId31" Type="http://schemas.microsoft.com/office/2007/relationships/media" Target="../media/media56.m4a"/><Relationship Id="rId44" Type="http://schemas.openxmlformats.org/officeDocument/2006/relationships/image" Target="../media/image1050.png"/><Relationship Id="rId52" Type="http://schemas.openxmlformats.org/officeDocument/2006/relationships/image" Target="../media/image1.png"/><Relationship Id="rId60" Type="http://schemas.openxmlformats.org/officeDocument/2006/relationships/image" Target="../media/image128.png"/><Relationship Id="rId4" Type="http://schemas.openxmlformats.org/officeDocument/2006/relationships/audio" Target="../media/media45.m4a"/><Relationship Id="rId9" Type="http://schemas.microsoft.com/office/2007/relationships/media" Target="../media/media47.m4a"/><Relationship Id="rId14" Type="http://schemas.openxmlformats.org/officeDocument/2006/relationships/audio" Target="../media/media49.m4a"/><Relationship Id="rId22" Type="http://schemas.openxmlformats.org/officeDocument/2006/relationships/audio" Target="../media/media53.m4a"/><Relationship Id="rId27" Type="http://schemas.microsoft.com/office/2007/relationships/media" Target="../media/media54.m4a"/><Relationship Id="rId30" Type="http://schemas.openxmlformats.org/officeDocument/2006/relationships/audio" Target="../media/media55.m4a"/><Relationship Id="rId35" Type="http://schemas.openxmlformats.org/officeDocument/2006/relationships/slideLayout" Target="../slideLayouts/slideLayout2.xml"/><Relationship Id="rId43" Type="http://schemas.openxmlformats.org/officeDocument/2006/relationships/image" Target="../media/image830.png"/><Relationship Id="rId48" Type="http://schemas.openxmlformats.org/officeDocument/2006/relationships/image" Target="../media/image117.png"/><Relationship Id="rId56" Type="http://schemas.openxmlformats.org/officeDocument/2006/relationships/image" Target="../media/image124.png"/><Relationship Id="rId8" Type="http://schemas.openxmlformats.org/officeDocument/2006/relationships/audio" Target="../media/media46.m4a"/><Relationship Id="rId51" Type="http://schemas.openxmlformats.org/officeDocument/2006/relationships/image" Target="../media/image120.png"/><Relationship Id="rId3" Type="http://schemas.microsoft.com/office/2007/relationships/media" Target="../media/media45.m4a"/><Relationship Id="rId12" Type="http://schemas.openxmlformats.org/officeDocument/2006/relationships/audio" Target="../media/media48.m4a"/><Relationship Id="rId17" Type="http://schemas.microsoft.com/office/2007/relationships/media" Target="../media/media51.m4a"/><Relationship Id="rId25" Type="http://schemas.microsoft.com/office/2007/relationships/media" Target="../media/media43.m4a"/><Relationship Id="rId33" Type="http://schemas.microsoft.com/office/2007/relationships/media" Target="../media/media57.m4a"/><Relationship Id="rId38" Type="http://schemas.openxmlformats.org/officeDocument/2006/relationships/image" Target="../media/image730.png"/><Relationship Id="rId46" Type="http://schemas.openxmlformats.org/officeDocument/2006/relationships/image" Target="../media/image1060.png"/><Relationship Id="rId59"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audio" Target="../media/media4.m4a"/><Relationship Id="rId13" Type="http://schemas.microsoft.com/office/2007/relationships/media" Target="../media/media7.m4a"/><Relationship Id="rId18" Type="http://schemas.openxmlformats.org/officeDocument/2006/relationships/audio" Target="../media/media10.m4a"/><Relationship Id="rId26" Type="http://schemas.openxmlformats.org/officeDocument/2006/relationships/image" Target="../media/image64.png"/><Relationship Id="rId39" Type="http://schemas.openxmlformats.org/officeDocument/2006/relationships/image" Target="../media/image69.png"/><Relationship Id="rId3" Type="http://schemas.microsoft.com/office/2007/relationships/media" Target="../media/media2.m4a"/><Relationship Id="rId21" Type="http://schemas.microsoft.com/office/2007/relationships/media" Target="../media/media12.m4a"/><Relationship Id="rId34" Type="http://schemas.openxmlformats.org/officeDocument/2006/relationships/image" Target="../media/image642.png"/><Relationship Id="rId42" Type="http://schemas.openxmlformats.org/officeDocument/2006/relationships/image" Target="../media/image72.png"/><Relationship Id="rId7" Type="http://schemas.microsoft.com/office/2007/relationships/media" Target="../media/media4.m4a"/><Relationship Id="rId12" Type="http://schemas.openxmlformats.org/officeDocument/2006/relationships/audio" Target="../media/media6.m4a"/><Relationship Id="rId17" Type="http://schemas.microsoft.com/office/2007/relationships/media" Target="../media/media10.m4a"/><Relationship Id="rId25" Type="http://schemas.openxmlformats.org/officeDocument/2006/relationships/notesSlide" Target="../notesSlides/notesSlide3.xml"/><Relationship Id="rId33" Type="http://schemas.openxmlformats.org/officeDocument/2006/relationships/image" Target="../media/image600.png"/><Relationship Id="rId38" Type="http://schemas.openxmlformats.org/officeDocument/2006/relationships/image" Target="../media/image68.png"/><Relationship Id="rId46" Type="http://schemas.openxmlformats.org/officeDocument/2006/relationships/image" Target="../media/image1.png"/><Relationship Id="rId2" Type="http://schemas.openxmlformats.org/officeDocument/2006/relationships/audio" Target="../media/media1.m4a"/><Relationship Id="rId16" Type="http://schemas.openxmlformats.org/officeDocument/2006/relationships/audio" Target="../media/media9.m4a"/><Relationship Id="rId20" Type="http://schemas.openxmlformats.org/officeDocument/2006/relationships/audio" Target="../media/media11.m4a"/><Relationship Id="rId29" Type="http://schemas.openxmlformats.org/officeDocument/2006/relationships/image" Target="../media/image560.png"/><Relationship Id="rId41" Type="http://schemas.openxmlformats.org/officeDocument/2006/relationships/image" Target="../media/image71.png"/><Relationship Id="rId1" Type="http://schemas.microsoft.com/office/2007/relationships/media" Target="../media/media1.m4a"/><Relationship Id="rId6" Type="http://schemas.microsoft.com/office/2007/relationships/media" Target="../media/media3.m4a"/><Relationship Id="rId11" Type="http://schemas.microsoft.com/office/2007/relationships/media" Target="../media/media6.m4a"/><Relationship Id="rId24" Type="http://schemas.openxmlformats.org/officeDocument/2006/relationships/slideLayout" Target="../slideLayouts/slideLayout2.xml"/><Relationship Id="rId32" Type="http://schemas.openxmlformats.org/officeDocument/2006/relationships/image" Target="../media/image590.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 Type="http://schemas.openxmlformats.org/officeDocument/2006/relationships/audio" Target="NULL" TargetMode="External"/><Relationship Id="rId15" Type="http://schemas.microsoft.com/office/2007/relationships/media" Target="../media/media9.m4a"/><Relationship Id="rId23" Type="http://schemas.openxmlformats.org/officeDocument/2006/relationships/audio" Target="../media/media13.m4a"/><Relationship Id="rId28" Type="http://schemas.openxmlformats.org/officeDocument/2006/relationships/image" Target="../media/image550.png"/><Relationship Id="rId36" Type="http://schemas.openxmlformats.org/officeDocument/2006/relationships/image" Target="../media/image66.png"/><Relationship Id="rId10" Type="http://schemas.openxmlformats.org/officeDocument/2006/relationships/audio" Target="../media/media5.m4a"/><Relationship Id="rId19" Type="http://schemas.microsoft.com/office/2007/relationships/media" Target="../media/media11.m4a"/><Relationship Id="rId31" Type="http://schemas.openxmlformats.org/officeDocument/2006/relationships/image" Target="../media/image580.png"/><Relationship Id="rId44" Type="http://schemas.openxmlformats.org/officeDocument/2006/relationships/image" Target="../media/image74.png"/><Relationship Id="rId4" Type="http://schemas.openxmlformats.org/officeDocument/2006/relationships/audio" Target="../media/media2.m4a"/><Relationship Id="rId9" Type="http://schemas.microsoft.com/office/2007/relationships/media" Target="../media/media5.m4a"/><Relationship Id="rId14" Type="http://schemas.microsoft.com/office/2007/relationships/media" Target="../media/media8.m4a"/><Relationship Id="rId22" Type="http://schemas.microsoft.com/office/2007/relationships/media" Target="../media/media13.m4a"/><Relationship Id="rId27" Type="http://schemas.openxmlformats.org/officeDocument/2006/relationships/image" Target="../media/image641.png"/><Relationship Id="rId30" Type="http://schemas.openxmlformats.org/officeDocument/2006/relationships/image" Target="../media/image570.png"/><Relationship Id="rId35" Type="http://schemas.openxmlformats.org/officeDocument/2006/relationships/image" Target="../media/image65.png"/><Relationship Id="rId43"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audio" Target="../media/media4.m4a"/><Relationship Id="rId13" Type="http://schemas.microsoft.com/office/2007/relationships/media" Target="../media/media16.m4a"/><Relationship Id="rId18" Type="http://schemas.openxmlformats.org/officeDocument/2006/relationships/audio" Target="../media/media18.m4a"/><Relationship Id="rId26" Type="http://schemas.openxmlformats.org/officeDocument/2006/relationships/image" Target="../media/image630.png"/><Relationship Id="rId39" Type="http://schemas.openxmlformats.org/officeDocument/2006/relationships/image" Target="../media/image831.png"/><Relationship Id="rId3" Type="http://schemas.microsoft.com/office/2007/relationships/media" Target="../media/media2.m4a"/><Relationship Id="rId21" Type="http://schemas.openxmlformats.org/officeDocument/2006/relationships/slideLayout" Target="../slideLayouts/slideLayout2.xml"/><Relationship Id="rId34" Type="http://schemas.openxmlformats.org/officeDocument/2006/relationships/image" Target="../media/image782.png"/><Relationship Id="rId42" Type="http://schemas.openxmlformats.org/officeDocument/2006/relationships/image" Target="../media/image86.png"/><Relationship Id="rId7" Type="http://schemas.microsoft.com/office/2007/relationships/media" Target="../media/media4.m4a"/><Relationship Id="rId12" Type="http://schemas.openxmlformats.org/officeDocument/2006/relationships/audio" Target="../media/media15.m4a"/><Relationship Id="rId17" Type="http://schemas.microsoft.com/office/2007/relationships/media" Target="../media/media18.m4a"/><Relationship Id="rId25" Type="http://schemas.openxmlformats.org/officeDocument/2006/relationships/image" Target="../media/image78.png"/><Relationship Id="rId33" Type="http://schemas.openxmlformats.org/officeDocument/2006/relationships/image" Target="../media/image773.png"/><Relationship Id="rId38" Type="http://schemas.openxmlformats.org/officeDocument/2006/relationships/image" Target="../media/image821.png"/><Relationship Id="rId2" Type="http://schemas.openxmlformats.org/officeDocument/2006/relationships/audio" Target="../media/media1.m4a"/><Relationship Id="rId16" Type="http://schemas.openxmlformats.org/officeDocument/2006/relationships/audio" Target="../media/media17.m4a"/><Relationship Id="rId20" Type="http://schemas.openxmlformats.org/officeDocument/2006/relationships/audio" Target="../media/media19.m4a"/><Relationship Id="rId29" Type="http://schemas.openxmlformats.org/officeDocument/2006/relationships/image" Target="../media/image81.png"/><Relationship Id="rId41" Type="http://schemas.openxmlformats.org/officeDocument/2006/relationships/image" Target="../media/image85.png"/><Relationship Id="rId1" Type="http://schemas.microsoft.com/office/2007/relationships/media" Target="../media/media1.m4a"/><Relationship Id="rId6" Type="http://schemas.microsoft.com/office/2007/relationships/media" Target="../media/media3.m4a"/><Relationship Id="rId11" Type="http://schemas.microsoft.com/office/2007/relationships/media" Target="../media/media15.m4a"/><Relationship Id="rId24" Type="http://schemas.openxmlformats.org/officeDocument/2006/relationships/image" Target="../media/image77.png"/><Relationship Id="rId32" Type="http://schemas.openxmlformats.org/officeDocument/2006/relationships/image" Target="../media/image84.png"/><Relationship Id="rId37" Type="http://schemas.openxmlformats.org/officeDocument/2006/relationships/image" Target="../media/image811.png"/><Relationship Id="rId40" Type="http://schemas.openxmlformats.org/officeDocument/2006/relationships/image" Target="../media/image841.png"/><Relationship Id="rId5" Type="http://schemas.openxmlformats.org/officeDocument/2006/relationships/audio" Target="NULL" TargetMode="External"/><Relationship Id="rId15" Type="http://schemas.microsoft.com/office/2007/relationships/media" Target="../media/media17.m4a"/><Relationship Id="rId23" Type="http://schemas.openxmlformats.org/officeDocument/2006/relationships/image" Target="../media/image76.png"/><Relationship Id="rId28" Type="http://schemas.openxmlformats.org/officeDocument/2006/relationships/image" Target="../media/image80.png"/><Relationship Id="rId36" Type="http://schemas.openxmlformats.org/officeDocument/2006/relationships/image" Target="../media/image801.png"/><Relationship Id="rId10" Type="http://schemas.openxmlformats.org/officeDocument/2006/relationships/audio" Target="../media/media14.m4a"/><Relationship Id="rId19" Type="http://schemas.microsoft.com/office/2007/relationships/media" Target="../media/media19.m4a"/><Relationship Id="rId31" Type="http://schemas.openxmlformats.org/officeDocument/2006/relationships/image" Target="../media/image83.png"/><Relationship Id="rId4" Type="http://schemas.openxmlformats.org/officeDocument/2006/relationships/audio" Target="../media/media2.m4a"/><Relationship Id="rId9" Type="http://schemas.microsoft.com/office/2007/relationships/media" Target="../media/media14.m4a"/><Relationship Id="rId14" Type="http://schemas.openxmlformats.org/officeDocument/2006/relationships/audio" Target="../media/media16.m4a"/><Relationship Id="rId22" Type="http://schemas.openxmlformats.org/officeDocument/2006/relationships/notesSlide" Target="../notesSlides/notesSlide5.xml"/><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791.png"/><Relationship Id="rId43"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media" Target="../media/media3.m4a"/><Relationship Id="rId13" Type="http://schemas.microsoft.com/office/2007/relationships/media" Target="../media/media22.m4a"/><Relationship Id="rId18" Type="http://schemas.openxmlformats.org/officeDocument/2006/relationships/audio" Target="../media/media24.m4a"/><Relationship Id="rId26" Type="http://schemas.openxmlformats.org/officeDocument/2006/relationships/image" Target="../media/image200.png"/><Relationship Id="rId39" Type="http://schemas.openxmlformats.org/officeDocument/2006/relationships/image" Target="../media/image92.png"/><Relationship Id="rId3" Type="http://schemas.microsoft.com/office/2007/relationships/media" Target="../media/media1.m4a"/><Relationship Id="rId21" Type="http://schemas.microsoft.com/office/2007/relationships/media" Target="../media/media26.m4a"/><Relationship Id="rId34" Type="http://schemas.openxmlformats.org/officeDocument/2006/relationships/image" Target="../media/image751.png"/><Relationship Id="rId42" Type="http://schemas.openxmlformats.org/officeDocument/2006/relationships/image" Target="../media/image95.png"/><Relationship Id="rId7" Type="http://schemas.openxmlformats.org/officeDocument/2006/relationships/audio" Target="NULL" TargetMode="External"/><Relationship Id="rId12" Type="http://schemas.openxmlformats.org/officeDocument/2006/relationships/audio" Target="../media/media21.m4a"/><Relationship Id="rId17" Type="http://schemas.microsoft.com/office/2007/relationships/media" Target="../media/media24.m4a"/><Relationship Id="rId25" Type="http://schemas.openxmlformats.org/officeDocument/2006/relationships/image" Target="../media/image87.png"/><Relationship Id="rId33" Type="http://schemas.openxmlformats.org/officeDocument/2006/relationships/image" Target="../media/image741.png"/><Relationship Id="rId38" Type="http://schemas.openxmlformats.org/officeDocument/2006/relationships/image" Target="../media/image910.png"/><Relationship Id="rId2" Type="http://schemas.openxmlformats.org/officeDocument/2006/relationships/audio" Target="../media/media4.m4a"/><Relationship Id="rId16" Type="http://schemas.openxmlformats.org/officeDocument/2006/relationships/audio" Target="../media/media23.m4a"/><Relationship Id="rId20" Type="http://schemas.openxmlformats.org/officeDocument/2006/relationships/audio" Target="../media/media25.m4a"/><Relationship Id="rId29" Type="http://schemas.openxmlformats.org/officeDocument/2006/relationships/image" Target="../media/image670.png"/><Relationship Id="rId41" Type="http://schemas.openxmlformats.org/officeDocument/2006/relationships/image" Target="../media/image94.png"/><Relationship Id="rId1" Type="http://schemas.microsoft.com/office/2007/relationships/media" Target="../media/media4.m4a"/><Relationship Id="rId6" Type="http://schemas.openxmlformats.org/officeDocument/2006/relationships/audio" Target="../media/media2.m4a"/><Relationship Id="rId11" Type="http://schemas.microsoft.com/office/2007/relationships/media" Target="../media/media21.m4a"/><Relationship Id="rId24" Type="http://schemas.openxmlformats.org/officeDocument/2006/relationships/notesSlide" Target="../notesSlides/notesSlide7.xml"/><Relationship Id="rId32" Type="http://schemas.openxmlformats.org/officeDocument/2006/relationships/image" Target="../media/image89.png"/><Relationship Id="rId37" Type="http://schemas.openxmlformats.org/officeDocument/2006/relationships/image" Target="../media/image900.png"/><Relationship Id="rId40" Type="http://schemas.openxmlformats.org/officeDocument/2006/relationships/image" Target="../media/image93.png"/><Relationship Id="rId45" Type="http://schemas.openxmlformats.org/officeDocument/2006/relationships/image" Target="../media/image1.png"/><Relationship Id="rId5" Type="http://schemas.microsoft.com/office/2007/relationships/media" Target="../media/media2.m4a"/><Relationship Id="rId15" Type="http://schemas.microsoft.com/office/2007/relationships/media" Target="../media/media23.m4a"/><Relationship Id="rId23" Type="http://schemas.openxmlformats.org/officeDocument/2006/relationships/slideLayout" Target="../slideLayouts/slideLayout2.xml"/><Relationship Id="rId28" Type="http://schemas.openxmlformats.org/officeDocument/2006/relationships/image" Target="../media/image660.png"/><Relationship Id="rId36" Type="http://schemas.openxmlformats.org/officeDocument/2006/relationships/image" Target="../media/image91.png"/><Relationship Id="rId10" Type="http://schemas.openxmlformats.org/officeDocument/2006/relationships/audio" Target="../media/media20.m4a"/><Relationship Id="rId19" Type="http://schemas.microsoft.com/office/2007/relationships/media" Target="../media/media25.m4a"/><Relationship Id="rId31" Type="http://schemas.openxmlformats.org/officeDocument/2006/relationships/image" Target="../media/image88.png"/><Relationship Id="rId44" Type="http://schemas.openxmlformats.org/officeDocument/2006/relationships/image" Target="../media/image97.png"/><Relationship Id="rId4" Type="http://schemas.openxmlformats.org/officeDocument/2006/relationships/audio" Target="../media/media1.m4a"/><Relationship Id="rId9" Type="http://schemas.microsoft.com/office/2007/relationships/media" Target="../media/media20.m4a"/><Relationship Id="rId14" Type="http://schemas.openxmlformats.org/officeDocument/2006/relationships/audio" Target="../media/media22.m4a"/><Relationship Id="rId22" Type="http://schemas.openxmlformats.org/officeDocument/2006/relationships/audio" Target="../media/media26.m4a"/><Relationship Id="rId27" Type="http://schemas.openxmlformats.org/officeDocument/2006/relationships/image" Target="../media/image540.png"/><Relationship Id="rId30" Type="http://schemas.openxmlformats.org/officeDocument/2006/relationships/image" Target="../media/image690.png"/><Relationship Id="rId35" Type="http://schemas.openxmlformats.org/officeDocument/2006/relationships/image" Target="../media/image90.png"/><Relationship Id="rId43"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Деление чисел, представленных в прямом коде </a:t>
            </a:r>
          </a:p>
        </p:txBody>
      </p:sp>
      <p:sp>
        <p:nvSpPr>
          <p:cNvPr id="3" name="Объект 2"/>
          <p:cNvSpPr>
            <a:spLocks noGrp="1"/>
          </p:cNvSpPr>
          <p:nvPr>
            <p:ph idx="1"/>
          </p:nvPr>
        </p:nvSpPr>
        <p:spPr/>
        <p:txBody>
          <a:bodyPr>
            <a:normAutofit fontScale="77500" lnSpcReduction="20000"/>
          </a:bodyPr>
          <a:lstStyle/>
          <a:p>
            <a:pPr marL="0" indent="0">
              <a:buNone/>
            </a:pPr>
            <a:r>
              <a:rPr lang="ru-RU" dirty="0"/>
              <a:t>[</a:t>
            </a:r>
            <a:r>
              <a:rPr lang="en-US" dirty="0"/>
              <a:t>X]</a:t>
            </a:r>
            <a:r>
              <a:rPr lang="ru-RU" baseline="-25000" dirty="0"/>
              <a:t>п</a:t>
            </a:r>
            <a:r>
              <a:rPr lang="ru-RU" dirty="0"/>
              <a:t>=х</a:t>
            </a:r>
            <a:r>
              <a:rPr lang="ru-RU" baseline="-25000" dirty="0"/>
              <a:t>зн</a:t>
            </a:r>
            <a:r>
              <a:rPr lang="ru-RU" dirty="0"/>
              <a:t>,х</a:t>
            </a:r>
            <a:r>
              <a:rPr lang="ru-RU" baseline="-25000" dirty="0"/>
              <a:t>−1</a:t>
            </a:r>
            <a:r>
              <a:rPr lang="ru-RU" dirty="0"/>
              <a:t>х</a:t>
            </a:r>
            <a:r>
              <a:rPr lang="ru-RU" baseline="-25000" dirty="0"/>
              <a:t>−2</a:t>
            </a:r>
            <a:r>
              <a:rPr lang="ru-RU" dirty="0"/>
              <a:t>...х</a:t>
            </a:r>
            <a:r>
              <a:rPr lang="ru-RU" baseline="-25000" dirty="0"/>
              <a:t>−</a:t>
            </a:r>
            <a:r>
              <a:rPr lang="en-US" baseline="-25000" dirty="0"/>
              <a:t>n</a:t>
            </a:r>
            <a:r>
              <a:rPr lang="en-US" dirty="0"/>
              <a:t> – </a:t>
            </a:r>
            <a:r>
              <a:rPr lang="ru-RU" dirty="0"/>
              <a:t>делимое</a:t>
            </a:r>
            <a:endParaRPr lang="en-US" dirty="0"/>
          </a:p>
          <a:p>
            <a:pPr marL="0" indent="0">
              <a:buNone/>
            </a:pPr>
            <a:r>
              <a:rPr lang="ru-RU" dirty="0"/>
              <a:t>[</a:t>
            </a:r>
            <a:r>
              <a:rPr lang="en-US" dirty="0"/>
              <a:t>Y]</a:t>
            </a:r>
            <a:r>
              <a:rPr lang="ru-RU" baseline="-25000" dirty="0"/>
              <a:t>п</a:t>
            </a:r>
            <a:r>
              <a:rPr lang="ru-RU" dirty="0"/>
              <a:t>=</a:t>
            </a:r>
            <a:r>
              <a:rPr lang="en-US" dirty="0"/>
              <a:t>y</a:t>
            </a:r>
            <a:r>
              <a:rPr lang="ru-RU" baseline="-25000" dirty="0"/>
              <a:t>зн</a:t>
            </a:r>
            <a:r>
              <a:rPr lang="ru-RU" dirty="0"/>
              <a:t>,у</a:t>
            </a:r>
            <a:r>
              <a:rPr lang="ru-RU" baseline="-25000" dirty="0"/>
              <a:t>−1</a:t>
            </a:r>
            <a:r>
              <a:rPr lang="ru-RU" dirty="0"/>
              <a:t>у</a:t>
            </a:r>
            <a:r>
              <a:rPr lang="ru-RU" baseline="-25000" dirty="0"/>
              <a:t>−2</a:t>
            </a:r>
            <a:r>
              <a:rPr lang="ru-RU" dirty="0"/>
              <a:t>...у</a:t>
            </a:r>
            <a:r>
              <a:rPr lang="ru-RU" baseline="-25000" dirty="0"/>
              <a:t>−</a:t>
            </a:r>
            <a:r>
              <a:rPr lang="en-US" baseline="-25000" dirty="0"/>
              <a:t>n</a:t>
            </a:r>
            <a:r>
              <a:rPr lang="en-US" dirty="0"/>
              <a:t> – </a:t>
            </a:r>
            <a:r>
              <a:rPr lang="ru-RU" dirty="0"/>
              <a:t>делитель</a:t>
            </a:r>
          </a:p>
          <a:p>
            <a:pPr marL="0" indent="0">
              <a:buNone/>
            </a:pPr>
            <a:r>
              <a:rPr lang="ru-RU" dirty="0"/>
              <a:t>_________________________________</a:t>
            </a:r>
            <a:endParaRPr lang="en-US" dirty="0"/>
          </a:p>
          <a:p>
            <a:pPr marL="0" indent="0">
              <a:buNone/>
            </a:pPr>
            <a:r>
              <a:rPr lang="ru-RU" dirty="0"/>
              <a:t> [</a:t>
            </a:r>
            <a:r>
              <a:rPr lang="en-US" dirty="0"/>
              <a:t>Z]</a:t>
            </a:r>
            <a:r>
              <a:rPr lang="ru-RU" baseline="-25000" dirty="0"/>
              <a:t>п</a:t>
            </a:r>
            <a:r>
              <a:rPr lang="ru-RU" dirty="0"/>
              <a:t>=</a:t>
            </a:r>
            <a:r>
              <a:rPr lang="en-US" dirty="0"/>
              <a:t>z</a:t>
            </a:r>
            <a:r>
              <a:rPr lang="ru-RU" baseline="-25000" dirty="0"/>
              <a:t>зн</a:t>
            </a:r>
            <a:r>
              <a:rPr lang="ru-RU" dirty="0"/>
              <a:t>,</a:t>
            </a:r>
            <a:r>
              <a:rPr lang="en-US" dirty="0"/>
              <a:t>z</a:t>
            </a:r>
            <a:r>
              <a:rPr lang="en-US" baseline="-25000" dirty="0"/>
              <a:t>−1</a:t>
            </a:r>
            <a:r>
              <a:rPr lang="en-US" dirty="0"/>
              <a:t>z</a:t>
            </a:r>
            <a:r>
              <a:rPr lang="en-US" baseline="-25000" dirty="0"/>
              <a:t>−2</a:t>
            </a:r>
            <a:r>
              <a:rPr lang="en-US" dirty="0"/>
              <a:t>...z</a:t>
            </a:r>
            <a:r>
              <a:rPr lang="en-US" baseline="-25000" dirty="0"/>
              <a:t>−n</a:t>
            </a:r>
            <a:r>
              <a:rPr lang="en-US" dirty="0"/>
              <a:t> – </a:t>
            </a:r>
            <a:r>
              <a:rPr lang="ru-RU" dirty="0"/>
              <a:t>частное</a:t>
            </a:r>
          </a:p>
          <a:p>
            <a:pPr marL="0" indent="0">
              <a:buNone/>
            </a:pPr>
            <a:r>
              <a:rPr lang="ru-RU" dirty="0"/>
              <a:t>Для нахождения частного надо выполнить 2 этапа:</a:t>
            </a:r>
          </a:p>
          <a:p>
            <a:pPr marL="0" indent="0">
              <a:buNone/>
            </a:pPr>
            <a:r>
              <a:rPr lang="ru-RU" dirty="0"/>
              <a:t>1) Вычислить знак частного </a:t>
            </a:r>
            <a:r>
              <a:rPr lang="en-US" dirty="0"/>
              <a:t>Z</a:t>
            </a:r>
            <a:r>
              <a:rPr lang="ru-RU" baseline="-25000" dirty="0"/>
              <a:t>зн</a:t>
            </a:r>
            <a:r>
              <a:rPr lang="ru-RU" dirty="0"/>
              <a:t>=</a:t>
            </a:r>
            <a:r>
              <a:rPr lang="en-US" dirty="0"/>
              <a:t>X</a:t>
            </a:r>
            <a:r>
              <a:rPr lang="ru-RU" baseline="-25000" dirty="0"/>
              <a:t>зн</a:t>
            </a:r>
            <a:r>
              <a:rPr lang="ru-RU" sz="2100" dirty="0"/>
              <a:t>⊕</a:t>
            </a:r>
            <a:r>
              <a:rPr lang="ru-RU" dirty="0"/>
              <a:t> </a:t>
            </a:r>
            <a:r>
              <a:rPr lang="en-US" dirty="0"/>
              <a:t>Y</a:t>
            </a:r>
            <a:r>
              <a:rPr lang="ru-RU" baseline="-25000" dirty="0"/>
              <a:t>зн</a:t>
            </a:r>
            <a:r>
              <a:rPr lang="ru-RU" dirty="0"/>
              <a:t> ;</a:t>
            </a:r>
          </a:p>
          <a:p>
            <a:pPr marL="0" indent="0">
              <a:buNone/>
            </a:pPr>
            <a:r>
              <a:rPr lang="ru-RU" dirty="0"/>
              <a:t>2) Вычислить модуль |</a:t>
            </a:r>
            <a:r>
              <a:rPr lang="en-US" dirty="0"/>
              <a:t>Z|=|X|/|Y| ;</a:t>
            </a:r>
          </a:p>
          <a:p>
            <a:pPr marL="0" indent="0">
              <a:buNone/>
            </a:pPr>
            <a:r>
              <a:rPr lang="en-US" dirty="0"/>
              <a:t>|Z|=z</a:t>
            </a:r>
            <a:r>
              <a:rPr lang="en-US" baseline="-25000" dirty="0"/>
              <a:t>0</a:t>
            </a:r>
            <a:r>
              <a:rPr lang="en-US" dirty="0"/>
              <a:t>,z</a:t>
            </a:r>
            <a:r>
              <a:rPr lang="en-US" baseline="-25000" dirty="0"/>
              <a:t>−1</a:t>
            </a:r>
            <a:r>
              <a:rPr lang="en-US" dirty="0"/>
              <a:t>z</a:t>
            </a:r>
            <a:r>
              <a:rPr lang="en-US" baseline="-25000" dirty="0"/>
              <a:t>−2</a:t>
            </a:r>
            <a:r>
              <a:rPr lang="en-US" dirty="0"/>
              <a:t>...z</a:t>
            </a:r>
            <a:r>
              <a:rPr lang="en-US" baseline="-25000" dirty="0"/>
              <a:t>−n</a:t>
            </a:r>
            <a:r>
              <a:rPr lang="en-US" dirty="0"/>
              <a:t> </a:t>
            </a:r>
          </a:p>
          <a:p>
            <a:pPr marL="0" indent="0">
              <a:buNone/>
            </a:pPr>
            <a:r>
              <a:rPr lang="en-US" dirty="0"/>
              <a:t>|X|/|Y|=z</a:t>
            </a:r>
            <a:r>
              <a:rPr lang="en-US" baseline="-25000" dirty="0"/>
              <a:t>0</a:t>
            </a:r>
            <a:r>
              <a:rPr lang="en-US" dirty="0"/>
              <a:t>+z</a:t>
            </a:r>
            <a:r>
              <a:rPr lang="en-US" baseline="-25000" dirty="0"/>
              <a:t>−1</a:t>
            </a:r>
            <a:r>
              <a:rPr lang="en-US" dirty="0"/>
              <a:t>·2</a:t>
            </a:r>
            <a:r>
              <a:rPr lang="en-US" baseline="30000" dirty="0"/>
              <a:t>−1</a:t>
            </a:r>
            <a:r>
              <a:rPr lang="en-US" dirty="0"/>
              <a:t>+z</a:t>
            </a:r>
            <a:r>
              <a:rPr lang="en-US" baseline="-25000" dirty="0"/>
              <a:t>−2</a:t>
            </a:r>
            <a:r>
              <a:rPr lang="en-US" dirty="0"/>
              <a:t>·2</a:t>
            </a:r>
            <a:r>
              <a:rPr lang="en-US" baseline="30000" dirty="0"/>
              <a:t>−2</a:t>
            </a:r>
            <a:r>
              <a:rPr lang="en-US" dirty="0"/>
              <a:t>+...+z</a:t>
            </a:r>
            <a:r>
              <a:rPr lang="en-US" baseline="-25000" dirty="0"/>
              <a:t>−n</a:t>
            </a:r>
            <a:r>
              <a:rPr lang="en-US" dirty="0"/>
              <a:t>·2</a:t>
            </a:r>
            <a:r>
              <a:rPr lang="en-US" baseline="30000" dirty="0"/>
              <a:t>−n</a:t>
            </a:r>
            <a:r>
              <a:rPr lang="en-US" dirty="0"/>
              <a:t> </a:t>
            </a:r>
          </a:p>
          <a:p>
            <a:pPr marL="0" indent="0">
              <a:buNone/>
            </a:pPr>
            <a:r>
              <a:rPr lang="en-US" dirty="0"/>
              <a:t>|X|=z</a:t>
            </a:r>
            <a:r>
              <a:rPr lang="en-US" baseline="-25000" dirty="0"/>
              <a:t>0</a:t>
            </a:r>
            <a:r>
              <a:rPr lang="en-US" dirty="0"/>
              <a:t>|Y| + z</a:t>
            </a:r>
            <a:r>
              <a:rPr lang="en-US" baseline="-25000" dirty="0"/>
              <a:t>−1</a:t>
            </a:r>
            <a:r>
              <a:rPr lang="en-US" dirty="0"/>
              <a:t>|Y|·2</a:t>
            </a:r>
            <a:r>
              <a:rPr lang="en-US" baseline="30000" dirty="0"/>
              <a:t>−1</a:t>
            </a:r>
            <a:r>
              <a:rPr lang="en-US" dirty="0"/>
              <a:t>+z</a:t>
            </a:r>
            <a:r>
              <a:rPr lang="en-US" baseline="-25000" dirty="0"/>
              <a:t>−2</a:t>
            </a:r>
            <a:r>
              <a:rPr lang="en-US" dirty="0"/>
              <a:t>|Y|·2</a:t>
            </a:r>
            <a:r>
              <a:rPr lang="en-US" baseline="30000" dirty="0"/>
              <a:t>−2</a:t>
            </a:r>
            <a:r>
              <a:rPr lang="en-US" dirty="0"/>
              <a:t>+...+</a:t>
            </a:r>
            <a:r>
              <a:rPr lang="en-US" dirty="0" err="1"/>
              <a:t>z</a:t>
            </a:r>
            <a:r>
              <a:rPr lang="en-US" baseline="-25000" dirty="0" err="1"/>
              <a:t>−n</a:t>
            </a:r>
            <a:r>
              <a:rPr lang="en-US" dirty="0" err="1"/>
              <a:t>|Y</a:t>
            </a:r>
            <a:r>
              <a:rPr lang="en-US" dirty="0"/>
              <a:t>|·2</a:t>
            </a:r>
            <a:r>
              <a:rPr lang="en-US" baseline="30000" dirty="0"/>
              <a:t>−n</a:t>
            </a:r>
          </a:p>
          <a:p>
            <a:pPr marL="0" indent="0">
              <a:buNone/>
            </a:pPr>
            <a:r>
              <a:rPr lang="ru-RU" dirty="0"/>
              <a:t>Так как система двоичная, то </a:t>
            </a:r>
            <a:r>
              <a:rPr lang="en-US" dirty="0"/>
              <a:t>z</a:t>
            </a:r>
            <a:r>
              <a:rPr lang="en-US" baseline="-25000" dirty="0"/>
              <a:t>−</a:t>
            </a:r>
            <a:r>
              <a:rPr lang="en-US" baseline="-25000" dirty="0" err="1"/>
              <a:t>i</a:t>
            </a:r>
            <a:r>
              <a:rPr lang="en-US" dirty="0"/>
              <a:t>=1 </a:t>
            </a:r>
            <a:r>
              <a:rPr lang="ru-RU" dirty="0"/>
              <a:t>или 0, </a:t>
            </a:r>
            <a:r>
              <a:rPr lang="ru-RU" dirty="0" err="1"/>
              <a:t>т.е</a:t>
            </a:r>
            <a:r>
              <a:rPr lang="ru-RU" dirty="0"/>
              <a:t> либо |</a:t>
            </a:r>
            <a:r>
              <a:rPr lang="en-US" dirty="0"/>
              <a:t>Y|·2</a:t>
            </a:r>
            <a:r>
              <a:rPr lang="en-US" baseline="30000" dirty="0"/>
              <a:t>−𝑖</a:t>
            </a:r>
            <a:r>
              <a:rPr lang="en-US" dirty="0"/>
              <a:t> </a:t>
            </a:r>
            <a:r>
              <a:rPr lang="ru-RU" dirty="0"/>
              <a:t>входит в разложение |Х|, либо не входит. Следовательно, необходимо разложить |</a:t>
            </a:r>
            <a:r>
              <a:rPr lang="en-US" dirty="0"/>
              <a:t>X| </a:t>
            </a:r>
            <a:r>
              <a:rPr lang="ru-RU" dirty="0"/>
              <a:t>по составляющим |</a:t>
            </a:r>
            <a:r>
              <a:rPr lang="en-US" dirty="0"/>
              <a:t>Y|·2</a:t>
            </a:r>
            <a:r>
              <a:rPr lang="en-US" baseline="30000" dirty="0"/>
              <a:t>−𝑖</a:t>
            </a:r>
            <a:r>
              <a:rPr lang="en-US" dirty="0"/>
              <a:t>.</a:t>
            </a:r>
          </a:p>
          <a:p>
            <a:endParaRPr lang="ru-RU" dirty="0"/>
          </a:p>
        </p:txBody>
      </p:sp>
    </p:spTree>
    <p:extLst>
      <p:ext uri="{BB962C8B-B14F-4D97-AF65-F5344CB8AC3E}">
        <p14:creationId xmlns:p14="http://schemas.microsoft.com/office/powerpoint/2010/main" val="366063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xmlns="" id="{EC495DCE-1200-4636-AE71-C6F44AD976E6}"/>
                  </a:ext>
                </a:extLst>
              </p:cNvPr>
              <p:cNvSpPr>
                <a:spLocks noGrp="1"/>
              </p:cNvSpPr>
              <p:nvPr>
                <p:ph idx="1"/>
              </p:nvPr>
            </p:nvSpPr>
            <p:spPr>
              <a:xfrm>
                <a:off x="259727" y="244549"/>
                <a:ext cx="12192000" cy="6858000"/>
              </a:xfrm>
            </p:spPr>
            <p:txBody>
              <a:bodyPr>
                <a:normAutofit lnSpcReduction="10000"/>
              </a:bodyPr>
              <a:lstStyle/>
              <a:p>
                <a:pPr marL="0" indent="0">
                  <a:buNone/>
                </a:pPr>
                <a:r>
                  <a:rPr lang="ru-RU" sz="2000" dirty="0" smtClean="0"/>
                  <a:t>Пример 11</a:t>
                </a:r>
                <a:endParaRPr lang="en-US" sz="2000" dirty="0"/>
              </a:p>
              <a:p>
                <a:pPr marL="0" indent="0">
                  <a:buNone/>
                </a:pP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solidFill>
                      <a:schemeClr val="tx1"/>
                    </a:solidFill>
                  </a:rPr>
                  <a:t>- 6 / 16 </a:t>
                </a:r>
                <a:endParaRPr lang="ru-RU" sz="1800" dirty="0">
                  <a:solidFill>
                    <a:schemeClr val="tx1"/>
                  </a:solidFill>
                </a:endParaRPr>
              </a:p>
              <a:p>
                <a:pPr marL="0" indent="0">
                  <a:buNone/>
                </a:pP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00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Y = - 9 / 16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2000" dirty="0">
                    <a:effectLst/>
                    <a:ea typeface="Times New Roman" panose="02020603050405020304" pitchFamily="18" charset="0"/>
                    <a:cs typeface="Times New Roman" panose="02020603050405020304" pitchFamily="18" charset="0"/>
                  </a:rPr>
                  <a:t> </a:t>
                </a:r>
                <a:r>
                  <a:rPr lang="en-US" sz="1400" dirty="0">
                    <a:ea typeface="Times New Roman" panose="02020603050405020304" pitchFamily="18" charset="0"/>
                    <a:cs typeface="Times New Roman" panose="02020603050405020304" pitchFamily="18" charset="0"/>
                  </a:rPr>
                  <a:t>/</a:t>
                </a:r>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2000" dirty="0"/>
                  <a:t> = </a:t>
                </a:r>
                <a:r>
                  <a:rPr lang="ru-RU" sz="2000" dirty="0"/>
                  <a:t>?</a:t>
                </a:r>
                <a:r>
                  <a:rPr lang="en-US" sz="2000" dirty="0"/>
                  <a:t>			</a:t>
                </a:r>
                <a:r>
                  <a:rPr lang="en-US" sz="2000" dirty="0">
                    <a:solidFill>
                      <a:schemeClr val="tx1"/>
                    </a:solidFill>
                  </a:rPr>
                  <a:t> 			</a:t>
                </a:r>
                <a:endParaRPr lang="ru-RU" sz="2000" dirty="0">
                  <a:solidFill>
                    <a:schemeClr val="tx1"/>
                  </a:solidFill>
                </a:endParaRPr>
              </a:p>
              <a:p>
                <a:pPr marL="36000" indent="0">
                  <a:lnSpc>
                    <a:spcPct val="120000"/>
                  </a:lnSpc>
                  <a:spcBef>
                    <a:spcPts val="0"/>
                  </a:spcBef>
                  <a:buNone/>
                </a:pPr>
                <a:r>
                  <a:rPr lang="ru-RU" sz="1800" dirty="0">
                    <a:solidFill>
                      <a:schemeClr val="tx1"/>
                    </a:solidFill>
                  </a:rPr>
                  <a:t>					</a:t>
                </a:r>
                <a:r>
                  <a:rPr lang="ru-RU" sz="1700" dirty="0">
                    <a:solidFill>
                      <a:schemeClr val="tx1"/>
                    </a:solidFill>
                  </a:rPr>
                  <a:t> 1</a:t>
                </a:r>
                <a:r>
                  <a:rPr lang="en-US" sz="1700" dirty="0">
                    <a:solidFill>
                      <a:schemeClr val="tx1"/>
                    </a:solidFill>
                  </a:rPr>
                  <a:t>,101</a:t>
                </a:r>
                <a:r>
                  <a:rPr lang="ru-RU" sz="1700" dirty="0">
                    <a:solidFill>
                      <a:schemeClr val="tx1"/>
                    </a:solidFill>
                  </a:rPr>
                  <a:t>0</a:t>
                </a:r>
                <a:r>
                  <a:rPr lang="en-US" sz="1700" dirty="0">
                    <a:solidFill>
                      <a:schemeClr val="tx1"/>
                    </a:solidFill>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ru-RU" sz="1700" dirty="0">
                    <a:solidFill>
                      <a:schemeClr val="tx1"/>
                    </a:solidFill>
                  </a:rPr>
                  <a:t>					 </a:t>
                </a:r>
              </a:p>
              <a:p>
                <a:pPr marL="36000" indent="0">
                  <a:lnSpc>
                    <a:spcPct val="120000"/>
                  </a:lnSpc>
                  <a:spcBef>
                    <a:spcPts val="0"/>
                  </a:spcBef>
                  <a:buNone/>
                </a:pPr>
                <a:r>
                  <a:rPr lang="ru-RU" sz="1700" dirty="0">
                    <a:solidFill>
                      <a:schemeClr val="tx1"/>
                    </a:solidFill>
                  </a:rPr>
                  <a:t>					 </a:t>
                </a:r>
                <a:r>
                  <a:rPr lang="ru-RU" sz="1700" dirty="0"/>
                  <a:t>0</a:t>
                </a:r>
                <a:r>
                  <a:rPr lang="en-US" sz="1700" dirty="0">
                    <a:solidFill>
                      <a:schemeClr val="tx1"/>
                    </a:solidFill>
                  </a:rPr>
                  <a:t>,10</a:t>
                </a:r>
                <a:r>
                  <a:rPr lang="ru-RU" sz="1700" dirty="0">
                    <a:solidFill>
                      <a:schemeClr val="tx1"/>
                    </a:solidFill>
                  </a:rPr>
                  <a:t>0</a:t>
                </a:r>
                <a:r>
                  <a:rPr lang="en-US" sz="1700" dirty="0">
                    <a:solidFill>
                      <a:schemeClr val="tx1"/>
                    </a:solidFill>
                  </a:rPr>
                  <a:t>1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700" dirty="0">
                    <a:solidFill>
                      <a:schemeClr val="tx1"/>
                    </a:solidFill>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ru-RU" sz="1700" dirty="0">
                    <a:solidFill>
                      <a:schemeClr val="tx1"/>
                    </a:solidFill>
                  </a:rPr>
                  <a:t>					 </a:t>
                </a:r>
              </a:p>
              <a:p>
                <a:pPr marL="36000" indent="0">
                  <a:lnSpc>
                    <a:spcPct val="120000"/>
                  </a:lnSpc>
                  <a:spcBef>
                    <a:spcPts val="0"/>
                  </a:spcBef>
                  <a:buNone/>
                </a:pPr>
                <a:r>
                  <a:rPr lang="ru-RU" sz="1700" dirty="0">
                    <a:solidFill>
                      <a:schemeClr val="tx1"/>
                    </a:solidFill>
                  </a:rPr>
                  <a:t>					 </a:t>
                </a:r>
                <a:r>
                  <a:rPr lang="en-US" sz="1700" dirty="0">
                    <a:solidFill>
                      <a:schemeClr val="tx1"/>
                    </a:solidFill>
                  </a:rPr>
                  <a:t>0,</a:t>
                </a:r>
                <a:r>
                  <a:rPr lang="ru-RU" sz="1700" dirty="0">
                    <a:solidFill>
                      <a:schemeClr val="tx1"/>
                    </a:solidFill>
                  </a:rPr>
                  <a:t>0</a:t>
                </a:r>
                <a:r>
                  <a:rPr lang="en-US" sz="1700" dirty="0">
                    <a:solidFill>
                      <a:schemeClr val="tx1"/>
                    </a:solidFill>
                  </a:rPr>
                  <a:t>0</a:t>
                </a:r>
                <a:r>
                  <a:rPr lang="ru-RU" sz="1700" dirty="0">
                    <a:solidFill>
                      <a:schemeClr val="tx1"/>
                    </a:solidFill>
                  </a:rPr>
                  <a:t>11</a:t>
                </a:r>
                <a:r>
                  <a:rPr lang="en-US" sz="1700" dirty="0">
                    <a:solidFill>
                      <a:schemeClr val="tx1"/>
                    </a:solidFill>
                  </a:rPr>
                  <a:t>		</a:t>
                </a:r>
                <a:r>
                  <a:rPr lang="en-US" sz="1700" dirty="0"/>
                  <a:t> </a:t>
                </a:r>
                <a:r>
                  <a:rPr lang="ru-RU" sz="1700" dirty="0"/>
                  <a:t>			</a:t>
                </a:r>
              </a:p>
              <a:p>
                <a:pPr marL="36000" indent="0">
                  <a:lnSpc>
                    <a:spcPct val="120000"/>
                  </a:lnSpc>
                  <a:spcBef>
                    <a:spcPts val="0"/>
                  </a:spcBef>
                  <a:buNone/>
                </a:pPr>
                <a:r>
                  <a:rPr lang="ru-RU" sz="1700" dirty="0"/>
                  <a:t>		</a:t>
                </a:r>
                <a:r>
                  <a:rPr lang="en-US" sz="1700" dirty="0"/>
                  <a:t>			 </a:t>
                </a:r>
                <a:r>
                  <a:rPr lang="ru-RU" sz="1700" dirty="0">
                    <a:solidFill>
                      <a:schemeClr val="tx1"/>
                    </a:solidFill>
                  </a:rPr>
                  <a:t>		2 </a:t>
                </a:r>
                <a14:m>
                  <m:oMath xmlns:m="http://schemas.openxmlformats.org/officeDocument/2006/math">
                    <m:r>
                      <a:rPr lang="en-US" sz="1700" i="1" dirty="0" smtClean="0">
                        <a:latin typeface="Cambria Math" panose="02040503050406030204" pitchFamily="18" charset="0"/>
                      </a:rPr>
                      <m:t>𝛼</m:t>
                    </m:r>
                    <m:r>
                      <m:rPr>
                        <m:nor/>
                      </m:rPr>
                      <a:rPr lang="ru-RU" sz="1700" baseline="-25000"/>
                      <m:t>0</m:t>
                    </m:r>
                  </m:oMath>
                </a14:m>
                <a:endParaRPr lang="en-US" sz="1700" dirty="0"/>
              </a:p>
              <a:p>
                <a:pPr marL="36000" indent="0">
                  <a:lnSpc>
                    <a:spcPct val="120000"/>
                  </a:lnSpc>
                  <a:spcBef>
                    <a:spcPts val="0"/>
                  </a:spcBef>
                  <a:buNone/>
                </a:pPr>
                <a:r>
                  <a:rPr lang="ru-RU" sz="1700" dirty="0"/>
                  <a:t>	</a:t>
                </a:r>
                <a:r>
                  <a:rPr lang="en-US" sz="1700" dirty="0"/>
                  <a:t>		</a:t>
                </a:r>
                <a:r>
                  <a:rPr lang="ru-RU" sz="1700" dirty="0"/>
                  <a:t> 	</a:t>
                </a:r>
                <a:r>
                  <a:rPr lang="en-US" sz="1700" dirty="0"/>
                  <a:t>	</a:t>
                </a:r>
                <a:r>
                  <a:rPr lang="en-US" sz="1700" dirty="0">
                    <a:solidFill>
                      <a:schemeClr val="tx1"/>
                    </a:solidFill>
                  </a:rPr>
                  <a:t> </a:t>
                </a:r>
                <a:r>
                  <a:rPr lang="ru-RU" sz="1700" dirty="0">
                    <a:solidFill>
                      <a:schemeClr val="tx1"/>
                    </a:solidFill>
                  </a:rPr>
                  <a:t>1</a:t>
                </a:r>
                <a:r>
                  <a:rPr lang="en-US" sz="1700" dirty="0">
                    <a:solidFill>
                      <a:schemeClr val="tx1"/>
                    </a:solidFill>
                  </a:rPr>
                  <a:t>,0111		</a:t>
                </a:r>
                <a14:m>
                  <m:oMath xmlns:m="http://schemas.openxmlformats.org/officeDocument/2006/math">
                    <m: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nor/>
                      </m:rPr>
                      <a:rPr lang="ru-RU" sz="1700" dirty="0">
                        <a:solidFill>
                          <a:schemeClr val="tx1"/>
                        </a:solidFill>
                      </a:rPr>
                      <m:t> </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endParaRPr lang="ru-RU" sz="1700" dirty="0">
                  <a:solidFill>
                    <a:schemeClr val="tx1"/>
                  </a:solidFill>
                </a:endParaRPr>
              </a:p>
              <a:p>
                <a:pPr marL="36000" lvl="1" indent="0">
                  <a:lnSpc>
                    <a:spcPct val="120000"/>
                  </a:lnSpc>
                  <a:spcBef>
                    <a:spcPts val="0"/>
                  </a:spcBef>
                  <a:buNone/>
                </a:pPr>
                <a:r>
                  <a:rPr lang="ru-RU" sz="1700" dirty="0"/>
                  <a:t>					</a:t>
                </a:r>
                <a:r>
                  <a:rPr lang="ru-RU" sz="1700" dirty="0">
                    <a:solidFill>
                      <a:schemeClr val="tx1"/>
                    </a:solidFill>
                  </a:rPr>
                  <a:t> </a:t>
                </a:r>
                <a:r>
                  <a:rPr lang="en-US" sz="1700" dirty="0">
                    <a:solidFill>
                      <a:schemeClr val="tx1"/>
                    </a:solidFill>
                  </a:rPr>
                  <a:t>1,</a:t>
                </a:r>
                <a:r>
                  <a:rPr lang="en-US" sz="1700" dirty="0"/>
                  <a:t>1</a:t>
                </a:r>
                <a:r>
                  <a:rPr lang="ru-RU" sz="1700" dirty="0"/>
                  <a:t>1</a:t>
                </a:r>
                <a:r>
                  <a:rPr lang="en-US" sz="1700" dirty="0"/>
                  <a:t>0</a:t>
                </a:r>
                <a:r>
                  <a:rPr lang="en-US" sz="1700" dirty="0">
                    <a:solidFill>
                      <a:schemeClr val="tx1"/>
                    </a:solidFill>
                  </a:rPr>
                  <a:t>1	</a:t>
                </a:r>
                <a:r>
                  <a:rPr lang="ru-RU" sz="1700" dirty="0">
                    <a:solidFill>
                      <a:schemeClr val="tx1"/>
                    </a:solidFill>
                  </a:rPr>
                  <a:t>	</a:t>
                </a:r>
                <a:r>
                  <a:rPr lang="en-US" sz="1700" dirty="0"/>
                  <a:t> </a:t>
                </a:r>
                <a:r>
                  <a:rPr lang="en-US" sz="1700" dirty="0">
                    <a:solidFill>
                      <a:schemeClr val="tx1"/>
                    </a:solidFill>
                  </a:rPr>
                  <a:t>		</a:t>
                </a:r>
                <a:endParaRPr lang="ru-RU" sz="1700" dirty="0">
                  <a:solidFill>
                    <a:schemeClr val="tx1"/>
                  </a:solidFill>
                </a:endParaRPr>
              </a:p>
              <a:p>
                <a:pPr marL="36000" lvl="1" indent="0">
                  <a:lnSpc>
                    <a:spcPct val="120000"/>
                  </a:lnSpc>
                  <a:spcBef>
                    <a:spcPts val="0"/>
                  </a:spcBef>
                  <a:buNone/>
                </a:pPr>
                <a:r>
                  <a:rPr lang="en-US"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m:rPr>
                        <m:nor/>
                      </m:rPr>
                      <a:rPr lang="ru-RU" sz="1700" b="0" i="0" baseline="-25000" smtClean="0"/>
                      <m:t>1</m:t>
                    </m:r>
                  </m:oMath>
                </a14:m>
                <a:endParaRPr lang="en-US" sz="1700" dirty="0">
                  <a:solidFill>
                    <a:schemeClr val="tx1"/>
                  </a:solidFill>
                </a:endParaRPr>
              </a:p>
              <a:p>
                <a:pPr marL="36000" indent="0">
                  <a:lnSpc>
                    <a:spcPct val="120000"/>
                  </a:lnSpc>
                  <a:spcBef>
                    <a:spcPts val="0"/>
                  </a:spcBef>
                  <a:buNone/>
                </a:pPr>
                <a:r>
                  <a:rPr lang="en-US" sz="1700" dirty="0">
                    <a:solidFill>
                      <a:schemeClr val="tx1"/>
                    </a:solidFill>
                  </a:rPr>
                  <a:t>	</a:t>
                </a:r>
                <a:r>
                  <a:rPr lang="en-US" sz="1700" dirty="0"/>
                  <a:t>		</a:t>
                </a:r>
                <a:r>
                  <a:rPr lang="ru-RU" sz="1700" dirty="0"/>
                  <a:t>	</a:t>
                </a:r>
                <a:r>
                  <a:rPr lang="en-US" sz="1700" dirty="0">
                    <a:solidFill>
                      <a:schemeClr val="tx1"/>
                    </a:solidFill>
                  </a:rPr>
                  <a:t>	 0,10</a:t>
                </a:r>
                <a:r>
                  <a:rPr lang="ru-RU" sz="1700" dirty="0">
                    <a:solidFill>
                      <a:schemeClr val="tx1"/>
                    </a:solidFill>
                  </a:rPr>
                  <a:t>0</a:t>
                </a:r>
                <a:r>
                  <a:rPr lang="en-US" sz="1700" dirty="0">
                    <a:solidFill>
                      <a:schemeClr val="tx1"/>
                    </a:solidFill>
                  </a:rPr>
                  <a:t>1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0</a:t>
                </a:r>
                <a:r>
                  <a:rPr lang="en-US" sz="1700" dirty="0">
                    <a:solidFill>
                      <a:schemeClr val="tx1"/>
                    </a:solidFill>
                  </a:rPr>
                  <a:t>,</a:t>
                </a:r>
                <a:r>
                  <a:rPr lang="ru-RU" sz="1700" dirty="0">
                    <a:solidFill>
                      <a:schemeClr val="tx1"/>
                    </a:solidFill>
                  </a:rPr>
                  <a:t>0</a:t>
                </a:r>
                <a:r>
                  <a:rPr lang="en-US" sz="1700" dirty="0">
                    <a:solidFill>
                      <a:schemeClr val="tx1"/>
                    </a:solidFill>
                  </a:rPr>
                  <a:t>011	</a:t>
                </a:r>
                <a:r>
                  <a:rPr lang="ru-RU" sz="1700" dirty="0">
                    <a:solidFill>
                      <a:schemeClr val="tx1"/>
                    </a:solidFill>
                  </a:rPr>
                  <a:t>	</a:t>
                </a:r>
                <a:r>
                  <a:rPr lang="en-US" sz="1700" dirty="0"/>
                  <a:t> </a:t>
                </a:r>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a:rPr lang="ru-RU" sz="1700" b="0" i="1" baseline="-25000" smtClean="0">
                        <a:latin typeface="Cambria Math" panose="02040503050406030204" pitchFamily="18" charset="0"/>
                      </a:rPr>
                      <m:t>2</m:t>
                    </m:r>
                  </m:oMath>
                </a14:m>
                <a:r>
                  <a:rPr lang="en-US" sz="1700" dirty="0">
                    <a:solidFill>
                      <a:schemeClr val="tx1"/>
                    </a:solidFill>
                  </a:rPr>
                  <a:t>					 </a:t>
                </a:r>
                <a14:m>
                  <m:oMath xmlns:m="http://schemas.openxmlformats.org/officeDocument/2006/math">
                    <m:r>
                      <a:rPr lang="ru-RU" sz="1700" i="1" dirty="0" smtClean="0">
                        <a:latin typeface="Cambria Math" panose="02040503050406030204" pitchFamily="18" charset="0"/>
                      </a:rPr>
                      <m:t>	</m:t>
                    </m:r>
                  </m:oMath>
                </a14:m>
                <a:endParaRPr lang="ru-RU" sz="1700" dirty="0"/>
              </a:p>
              <a:p>
                <a:pPr marL="36000" indent="0">
                  <a:lnSpc>
                    <a:spcPct val="120000"/>
                  </a:lnSpc>
                  <a:spcBef>
                    <a:spcPts val="0"/>
                  </a:spcBef>
                  <a:buNone/>
                </a:pPr>
                <a:r>
                  <a:rPr lang="en-US" sz="1700" dirty="0">
                    <a:solidFill>
                      <a:schemeClr val="tx1"/>
                    </a:solidFill>
                  </a:rPr>
                  <a:t>	</a:t>
                </a:r>
                <a:r>
                  <a:rPr lang="ru-RU" sz="1700" dirty="0"/>
                  <a:t> </a:t>
                </a:r>
                <a:r>
                  <a:rPr lang="en-US" sz="1700" dirty="0"/>
                  <a:t>		</a:t>
                </a:r>
                <a:r>
                  <a:rPr lang="ru-RU" sz="1700" dirty="0"/>
                  <a:t>	</a:t>
                </a:r>
                <a:r>
                  <a:rPr lang="en-US" sz="1700" dirty="0">
                    <a:solidFill>
                      <a:schemeClr val="tx1"/>
                    </a:solidFill>
                  </a:rPr>
                  <a:t>	</a:t>
                </a:r>
                <a:r>
                  <a:rPr lang="ru-RU" sz="1700" dirty="0"/>
                  <a:t> </a:t>
                </a:r>
                <a:r>
                  <a:rPr lang="ru-RU" sz="1700" dirty="0">
                    <a:solidFill>
                      <a:schemeClr val="tx1"/>
                    </a:solidFill>
                  </a:rPr>
                  <a:t>1</a:t>
                </a:r>
                <a:r>
                  <a:rPr lang="en-US" sz="1700" dirty="0">
                    <a:solidFill>
                      <a:schemeClr val="tx1"/>
                    </a:solidFill>
                  </a:rPr>
                  <a:t>,0111		</a:t>
                </a:r>
                <a14:m>
                  <m:oMath xmlns:m="http://schemas.openxmlformats.org/officeDocument/2006/math">
                    <m: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1</a:t>
                </a:r>
                <a:r>
                  <a:rPr lang="en-US" sz="1700" dirty="0">
                    <a:solidFill>
                      <a:schemeClr val="tx1"/>
                    </a:solidFill>
                  </a:rPr>
                  <a:t>,1</a:t>
                </a:r>
                <a:r>
                  <a:rPr lang="ru-RU" sz="1700" dirty="0">
                    <a:solidFill>
                      <a:schemeClr val="tx1"/>
                    </a:solidFill>
                  </a:rPr>
                  <a:t>1</a:t>
                </a:r>
                <a:r>
                  <a:rPr lang="en-US" sz="1700" dirty="0">
                    <a:solidFill>
                      <a:schemeClr val="tx1"/>
                    </a:solidFill>
                  </a:rPr>
                  <a:t>0</a:t>
                </a:r>
                <a:r>
                  <a:rPr lang="ru-RU" sz="1700" dirty="0">
                    <a:solidFill>
                      <a:schemeClr val="tx1"/>
                    </a:solidFill>
                  </a:rPr>
                  <a:t>1</a:t>
                </a:r>
                <a:r>
                  <a:rPr lang="en-US" sz="1700" dirty="0">
                    <a:solidFill>
                      <a:schemeClr val="tx1"/>
                    </a:solidFill>
                  </a:rPr>
                  <a:t>	</a:t>
                </a:r>
                <a:r>
                  <a:rPr lang="ru-RU" sz="1700" dirty="0">
                    <a:solidFill>
                      <a:schemeClr val="tx1"/>
                    </a:solidFill>
                  </a:rPr>
                  <a:t>	</a:t>
                </a:r>
                <a:endParaRPr lang="en-US"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a:rPr lang="ru-RU" sz="1700" b="0" i="1" baseline="-25000" smtClean="0">
                        <a:latin typeface="Cambria Math" panose="02040503050406030204" pitchFamily="18" charset="0"/>
                      </a:rPr>
                      <m:t>3</m:t>
                    </m:r>
                  </m:oMath>
                </a14:m>
                <a:r>
                  <a:rPr lang="en-US" sz="1700" dirty="0"/>
                  <a:t>					</a:t>
                </a:r>
                <a:r>
                  <a:rPr lang="en-US" sz="1700" dirty="0">
                    <a:solidFill>
                      <a:schemeClr val="tx1"/>
                    </a:solidFill>
                  </a:rPr>
                  <a:t> </a:t>
                </a:r>
                <a14:m>
                  <m:oMath xmlns:m="http://schemas.openxmlformats.org/officeDocument/2006/math">
                    <m:r>
                      <a:rPr lang="ru-RU" sz="1700" i="1" dirty="0" smtClean="0">
                        <a:latin typeface="Cambria Math" panose="02040503050406030204" pitchFamily="18" charset="0"/>
                      </a:rPr>
                      <m:t>	</m:t>
                    </m:r>
                  </m:oMath>
                </a14:m>
                <a:endParaRPr lang="ru-RU" sz="1700" dirty="0"/>
              </a:p>
              <a:p>
                <a:pPr marL="36000" indent="0">
                  <a:lnSpc>
                    <a:spcPct val="120000"/>
                  </a:lnSpc>
                  <a:spcBef>
                    <a:spcPts val="0"/>
                  </a:spcBef>
                  <a:buNone/>
                </a:pPr>
                <a:r>
                  <a:rPr lang="en-US" sz="1700" dirty="0"/>
                  <a:t>	</a:t>
                </a:r>
                <a:r>
                  <a:rPr lang="ru-RU" sz="1700" dirty="0"/>
                  <a:t> </a:t>
                </a:r>
                <a:r>
                  <a:rPr lang="en-US" sz="1700" dirty="0"/>
                  <a:t>		</a:t>
                </a:r>
                <a:r>
                  <a:rPr lang="ru-RU" sz="1700" dirty="0"/>
                  <a:t>	</a:t>
                </a:r>
                <a:r>
                  <a:rPr lang="en-US" sz="1700" dirty="0"/>
                  <a:t>	</a:t>
                </a:r>
                <a:r>
                  <a:rPr lang="en-US" sz="1700" dirty="0">
                    <a:solidFill>
                      <a:schemeClr val="tx1"/>
                    </a:solidFill>
                  </a:rPr>
                  <a:t> 0,100</a:t>
                </a:r>
                <a:r>
                  <a:rPr lang="ru-RU" sz="1700" dirty="0">
                    <a:solidFill>
                      <a:schemeClr val="tx1"/>
                    </a:solidFill>
                  </a:rPr>
                  <a:t>1</a:t>
                </a:r>
                <a:r>
                  <a:rPr lang="en-US" sz="1700" dirty="0">
                    <a:solidFill>
                      <a:schemeClr val="tx1"/>
                    </a:solidFill>
                  </a:rPr>
                  <a:t>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t>			</a:t>
                </a:r>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0,0011		</a:t>
                </a:r>
                <a:endParaRPr lang="en-US" sz="1700" dirty="0"/>
              </a:p>
              <a:p>
                <a:pPr marL="36000" indent="0">
                  <a:lnSpc>
                    <a:spcPct val="120000"/>
                  </a:lnSpc>
                  <a:spcBef>
                    <a:spcPts val="0"/>
                  </a:spcBef>
                  <a:buNone/>
                </a:pPr>
                <a:r>
                  <a:rPr lang="en-US" sz="1700" dirty="0">
                    <a:effectLst/>
                    <a:ea typeface="Times New Roman" panose="02020603050405020304" pitchFamily="18" charset="0"/>
                    <a:cs typeface="Times New Roman" panose="02020603050405020304" pitchFamily="18" charset="0"/>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t> = 0,1010</a:t>
                </a:r>
                <a14:m>
                  <m:oMath xmlns:m="http://schemas.openxmlformats.org/officeDocument/2006/math">
                    <m: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1700" dirty="0"/>
                  <a:t> = 0,1010</a:t>
                </a:r>
                <a:r>
                  <a:rPr lang="ru-RU" sz="1700" dirty="0"/>
                  <a:t> </a:t>
                </a:r>
                <a:r>
                  <a:rPr lang="en-US" sz="1700" dirty="0"/>
                  <a:t>Z = 10 / 16 = 0,625</a:t>
                </a:r>
                <a:endParaRPr lang="ru-RU" sz="1700" dirty="0"/>
              </a:p>
              <a:p>
                <a:pPr marL="36000" indent="0">
                  <a:lnSpc>
                    <a:spcPct val="120000"/>
                  </a:lnSpc>
                  <a:spcBef>
                    <a:spcPts val="0"/>
                  </a:spcBef>
                  <a:buNone/>
                </a:pPr>
                <a:r>
                  <a:rPr lang="ru-RU" sz="1700" dirty="0"/>
                  <a:t>	Правильный ответ</a:t>
                </a:r>
                <a:r>
                  <a:rPr lang="en-US" sz="1700" dirty="0"/>
                  <a:t>: Z = </a:t>
                </a:r>
                <a:r>
                  <a:rPr lang="ru-RU" sz="1700" dirty="0"/>
                  <a:t>6</a:t>
                </a:r>
                <a:r>
                  <a:rPr lang="en-US" sz="1700" dirty="0"/>
                  <a:t> / </a:t>
                </a:r>
                <a:r>
                  <a:rPr lang="ru-RU" sz="1700" dirty="0"/>
                  <a:t>9</a:t>
                </a:r>
                <a:r>
                  <a:rPr lang="en-US" sz="1700" dirty="0"/>
                  <a:t> = 0,6</a:t>
                </a:r>
                <a:r>
                  <a:rPr lang="ru-RU" sz="1700" dirty="0"/>
                  <a:t>66…</a:t>
                </a:r>
                <a:endParaRPr lang="en-US" sz="1700" dirty="0"/>
              </a:p>
              <a:p>
                <a:pPr marL="36000" indent="0">
                  <a:lnSpc>
                    <a:spcPct val="120000"/>
                  </a:lnSpc>
                  <a:spcBef>
                    <a:spcPts val="0"/>
                  </a:spcBef>
                  <a:buNone/>
                </a:pPr>
                <a:endParaRPr lang="ru-RU" sz="1900" dirty="0"/>
              </a:p>
            </p:txBody>
          </p:sp>
        </mc:Choice>
        <mc:Fallback xmlns="">
          <p:sp>
            <p:nvSpPr>
              <p:cNvPr id="3" name="Объект 2">
                <a:extLst>
                  <a:ext uri="{FF2B5EF4-FFF2-40B4-BE49-F238E27FC236}">
                    <a16:creationId xmlns:a16="http://schemas.microsoft.com/office/drawing/2014/main" xmlns:a14="http://schemas.microsoft.com/office/drawing/2010/main" xmlns="" id="{EC495DCE-1200-4636-AE71-C6F44AD976E6}"/>
                  </a:ext>
                </a:extLst>
              </p:cNvPr>
              <p:cNvSpPr>
                <a:spLocks noGrp="1" noRot="1" noChangeAspect="1" noMove="1" noResize="1" noEditPoints="1" noAdjustHandles="1" noChangeArrowheads="1" noChangeShapeType="1" noTextEdit="1"/>
              </p:cNvSpPr>
              <p:nvPr>
                <p:ph idx="1"/>
              </p:nvPr>
            </p:nvSpPr>
            <p:spPr>
              <a:xfrm>
                <a:off x="259727" y="244549"/>
                <a:ext cx="12192000" cy="6858000"/>
              </a:xfrm>
              <a:blipFill rotWithShape="0">
                <a:blip r:embed="rId39"/>
                <a:stretch>
                  <a:fillRect l="-550" t="-1244"/>
                </a:stretch>
              </a:blipFill>
            </p:spPr>
            <p:txBody>
              <a:bodyPr/>
              <a:lstStyle/>
              <a:p>
                <a:r>
                  <a:rPr lang="ru-RU">
                    <a:noFill/>
                  </a:rPr>
                  <a:t> </a:t>
                </a:r>
              </a:p>
            </p:txBody>
          </p:sp>
        </mc:Fallback>
      </mc:AlternateContent>
      <p:cxnSp>
        <p:nvCxnSpPr>
          <p:cNvPr id="5" name="Прямая соединительная линия 4">
            <a:extLst>
              <a:ext uri="{FF2B5EF4-FFF2-40B4-BE49-F238E27FC236}">
                <a16:creationId xmlns:a16="http://schemas.microsoft.com/office/drawing/2014/main" xmlns="" id="{E3C7EF32-2FCD-4BD4-AA8A-A968F58AE85A}"/>
              </a:ext>
            </a:extLst>
          </p:cNvPr>
          <p:cNvCxnSpPr>
            <a:cxnSpLocks/>
          </p:cNvCxnSpPr>
          <p:nvPr/>
        </p:nvCxnSpPr>
        <p:spPr>
          <a:xfrm>
            <a:off x="291628" y="1321068"/>
            <a:ext cx="649017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Прямая соединительная линия 22">
            <a:extLst>
              <a:ext uri="{FF2B5EF4-FFF2-40B4-BE49-F238E27FC236}">
                <a16:creationId xmlns:a16="http://schemas.microsoft.com/office/drawing/2014/main" xmlns="" id="{E3C23D80-039B-41C0-822C-BE0AAFF1235F}"/>
              </a:ext>
            </a:extLst>
          </p:cNvPr>
          <p:cNvCxnSpPr>
            <a:cxnSpLocks/>
          </p:cNvCxnSpPr>
          <p:nvPr/>
        </p:nvCxnSpPr>
        <p:spPr>
          <a:xfrm>
            <a:off x="4890052" y="4850740"/>
            <a:ext cx="6626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xmlns="" id="{1B587E55-1BD2-42F5-BDD6-E37DD26489D3}"/>
              </a:ext>
            </a:extLst>
          </p:cNvPr>
          <p:cNvCxnSpPr>
            <a:cxnSpLocks/>
          </p:cNvCxnSpPr>
          <p:nvPr/>
        </p:nvCxnSpPr>
        <p:spPr>
          <a:xfrm>
            <a:off x="4890052" y="5722613"/>
            <a:ext cx="6626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xmlns="" id="{AA30204F-22CA-4DBB-9D37-CF73CDA6FC16}"/>
              </a:ext>
            </a:extLst>
          </p:cNvPr>
          <p:cNvCxnSpPr>
            <a:cxnSpLocks/>
          </p:cNvCxnSpPr>
          <p:nvPr/>
        </p:nvCxnSpPr>
        <p:spPr>
          <a:xfrm>
            <a:off x="4890052" y="3975810"/>
            <a:ext cx="6626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8">
            <a:extLst>
              <a:ext uri="{FF2B5EF4-FFF2-40B4-BE49-F238E27FC236}">
                <a16:creationId xmlns:a16="http://schemas.microsoft.com/office/drawing/2014/main" xmlns="" id="{0BFF7E80-5809-4589-8CDD-B6E383D960B7}"/>
              </a:ext>
            </a:extLst>
          </p:cNvPr>
          <p:cNvCxnSpPr>
            <a:cxnSpLocks/>
          </p:cNvCxnSpPr>
          <p:nvPr/>
        </p:nvCxnSpPr>
        <p:spPr>
          <a:xfrm>
            <a:off x="4890052" y="2248635"/>
            <a:ext cx="6626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10">
            <a:extLst>
              <a:ext uri="{FF2B5EF4-FFF2-40B4-BE49-F238E27FC236}">
                <a16:creationId xmlns:a16="http://schemas.microsoft.com/office/drawing/2014/main" xmlns="" id="{9C566D3C-72A5-4C9F-AF01-D83B44CD5AA5}"/>
              </a:ext>
            </a:extLst>
          </p:cNvPr>
          <p:cNvCxnSpPr>
            <a:cxnSpLocks/>
          </p:cNvCxnSpPr>
          <p:nvPr/>
        </p:nvCxnSpPr>
        <p:spPr>
          <a:xfrm>
            <a:off x="4890052" y="3112222"/>
            <a:ext cx="6626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 name="Прямая соединительная линия 3">
            <a:extLst>
              <a:ext uri="{FF2B5EF4-FFF2-40B4-BE49-F238E27FC236}">
                <a16:creationId xmlns:a16="http://schemas.microsoft.com/office/drawing/2014/main" xmlns="" id="{F04E1EBD-3C87-40C9-A3B1-ECD36DA11640}"/>
              </a:ext>
            </a:extLst>
          </p:cNvPr>
          <p:cNvCxnSpPr>
            <a:cxnSpLocks/>
          </p:cNvCxnSpPr>
          <p:nvPr/>
        </p:nvCxnSpPr>
        <p:spPr>
          <a:xfrm flipH="1">
            <a:off x="7599592" y="2284354"/>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xmlns="" id="{88DA6E61-823F-4DDD-9332-A32F4DDA8542}"/>
              </a:ext>
            </a:extLst>
          </p:cNvPr>
          <p:cNvCxnSpPr>
            <a:cxnSpLocks/>
          </p:cNvCxnSpPr>
          <p:nvPr/>
        </p:nvCxnSpPr>
        <p:spPr>
          <a:xfrm flipH="1">
            <a:off x="7566537" y="4014199"/>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xmlns="" id="{5A6AC221-EE39-4F34-9B1E-8FF7329095C1}"/>
              </a:ext>
            </a:extLst>
          </p:cNvPr>
          <p:cNvCxnSpPr>
            <a:cxnSpLocks/>
          </p:cNvCxnSpPr>
          <p:nvPr/>
        </p:nvCxnSpPr>
        <p:spPr>
          <a:xfrm flipH="1">
            <a:off x="7618924" y="5744044"/>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8E40870F-DD55-4379-B490-DA393E8B3E32}"/>
                  </a:ext>
                </a:extLst>
              </p:cNvPr>
              <p:cNvSpPr txBox="1"/>
              <p:nvPr/>
            </p:nvSpPr>
            <p:spPr>
              <a:xfrm>
                <a:off x="4229177" y="1732287"/>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29177" y="1732287"/>
                <a:ext cx="426087" cy="369332"/>
              </a:xfrm>
              <a:prstGeom prst="rect">
                <a:avLst/>
              </a:prstGeom>
              <a:blipFill>
                <a:blip r:embed="rId4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E40870F-DD55-4379-B490-DA393E8B3E32}"/>
                  </a:ext>
                </a:extLst>
              </p:cNvPr>
              <p:cNvSpPr txBox="1"/>
              <p:nvPr/>
            </p:nvSpPr>
            <p:spPr>
              <a:xfrm>
                <a:off x="4229175" y="2580317"/>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29175" y="2580317"/>
                <a:ext cx="426087" cy="369332"/>
              </a:xfrm>
              <a:prstGeom prst="rect">
                <a:avLst/>
              </a:prstGeom>
              <a:blipFill>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8E40870F-DD55-4379-B490-DA393E8B3E32}"/>
                  </a:ext>
                </a:extLst>
              </p:cNvPr>
              <p:cNvSpPr txBox="1"/>
              <p:nvPr/>
            </p:nvSpPr>
            <p:spPr>
              <a:xfrm>
                <a:off x="4229173" y="3487020"/>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8" name="TextBox 17">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29173" y="3487020"/>
                <a:ext cx="426087" cy="369332"/>
              </a:xfrm>
              <a:prstGeom prst="rect">
                <a:avLst/>
              </a:prstGeom>
              <a:blipFill>
                <a:blip r:embed="rId4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E40870F-DD55-4379-B490-DA393E8B3E32}"/>
                  </a:ext>
                </a:extLst>
              </p:cNvPr>
              <p:cNvSpPr txBox="1"/>
              <p:nvPr/>
            </p:nvSpPr>
            <p:spPr>
              <a:xfrm>
                <a:off x="4229172" y="4366600"/>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0" name="TextBox 19">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29172" y="4366600"/>
                <a:ext cx="426087" cy="369332"/>
              </a:xfrm>
              <a:prstGeom prst="rect">
                <a:avLst/>
              </a:prstGeom>
              <a:blipFill>
                <a:blip r:embed="rId4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8E40870F-DD55-4379-B490-DA393E8B3E32}"/>
                  </a:ext>
                </a:extLst>
              </p:cNvPr>
              <p:cNvSpPr txBox="1"/>
              <p:nvPr/>
            </p:nvSpPr>
            <p:spPr>
              <a:xfrm>
                <a:off x="4229171" y="5258124"/>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29171" y="5258124"/>
                <a:ext cx="426087" cy="369332"/>
              </a:xfrm>
              <a:prstGeom prst="rect">
                <a:avLst/>
              </a:prstGeom>
              <a:blipFill>
                <a:blip r:embed="rId44"/>
                <a:stretch>
                  <a:fillRect/>
                </a:stretch>
              </a:blipFill>
            </p:spPr>
            <p:txBody>
              <a:bodyPr/>
              <a:lstStyle/>
              <a:p>
                <a:r>
                  <a:rPr lang="ru-RU">
                    <a:noFill/>
                  </a:rPr>
                  <a:t> </a:t>
                </a:r>
              </a:p>
            </p:txBody>
          </p:sp>
        </mc:Fallback>
      </mc:AlternateContent>
      <p:cxnSp>
        <p:nvCxnSpPr>
          <p:cNvPr id="17" name="Прямая соединительная линия 16">
            <a:extLst>
              <a:ext uri="{FF2B5EF4-FFF2-40B4-BE49-F238E27FC236}">
                <a16:creationId xmlns:a16="http://schemas.microsoft.com/office/drawing/2014/main" xmlns="" id="{63855B23-8093-43E6-92C0-A22946352FD8}"/>
              </a:ext>
            </a:extLst>
          </p:cNvPr>
          <p:cNvCxnSpPr>
            <a:cxnSpLocks/>
          </p:cNvCxnSpPr>
          <p:nvPr/>
        </p:nvCxnSpPr>
        <p:spPr>
          <a:xfrm flipH="1">
            <a:off x="3633926" y="2851025"/>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18">
            <a:extLst>
              <a:ext uri="{FF2B5EF4-FFF2-40B4-BE49-F238E27FC236}">
                <a16:creationId xmlns:a16="http://schemas.microsoft.com/office/drawing/2014/main" xmlns="" id="{8EE2832F-0B61-4C91-B234-8442EA1326F6}"/>
              </a:ext>
            </a:extLst>
          </p:cNvPr>
          <p:cNvCxnSpPr>
            <a:cxnSpLocks/>
          </p:cNvCxnSpPr>
          <p:nvPr/>
        </p:nvCxnSpPr>
        <p:spPr>
          <a:xfrm flipH="1">
            <a:off x="3633926" y="4549370"/>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3040470" y="2757896"/>
                <a:ext cx="1849582" cy="369332"/>
              </a:xfrm>
              <a:prstGeom prst="rect">
                <a:avLst/>
              </a:prstGeom>
              <a:noFill/>
            </p:spPr>
            <p:txBody>
              <a:bodyPr wrap="square" rtlCol="0">
                <a:spAutoFit/>
              </a:bodyPr>
              <a:lstStyle/>
              <a:p>
                <a:r>
                  <a:rPr lang="ru-RU" dirty="0"/>
                  <a:t>зн </a:t>
                </a:r>
                <a14:m>
                  <m:oMath xmlns:m="http://schemas.openxmlformats.org/officeDocument/2006/math">
                    <m:r>
                      <a:rPr lang="en-US" i="1" dirty="0">
                        <a:latin typeface="Cambria Math" panose="02040503050406030204" pitchFamily="18" charset="0"/>
                      </a:rPr>
                      <m:t>𝛼</m:t>
                    </m:r>
                    <m:r>
                      <m:rPr>
                        <m:nor/>
                      </m:rPr>
                      <a:rPr lang="ru-RU" baseline="-25000"/>
                      <m:t>0</m:t>
                    </m:r>
                  </m:oMath>
                </a14:m>
                <a:r>
                  <a:rPr lang="ru-RU" dirty="0"/>
                  <a:t> </a:t>
                </a:r>
                <a:r>
                  <a:rPr lang="en-US" dirty="0"/>
                  <a:t>= y</a:t>
                </a:r>
                <a:r>
                  <a:rPr lang="ru-RU" baseline="-25000" dirty="0" err="1"/>
                  <a:t>зн</a:t>
                </a:r>
                <a:endParaRPr lang="ru-RU" dirty="0"/>
              </a:p>
            </p:txBody>
          </p:sp>
        </mc:Choice>
        <mc:Fallback xmlns="">
          <p:sp>
            <p:nvSpPr>
              <p:cNvPr id="2" name="TextBox 1"/>
              <p:cNvSpPr txBox="1">
                <a:spLocks noRot="1" noChangeAspect="1" noMove="1" noResize="1" noEditPoints="1" noAdjustHandles="1" noChangeArrowheads="1" noChangeShapeType="1" noTextEdit="1"/>
              </p:cNvSpPr>
              <p:nvPr/>
            </p:nvSpPr>
            <p:spPr>
              <a:xfrm>
                <a:off x="3040470" y="2757896"/>
                <a:ext cx="1849582" cy="369332"/>
              </a:xfrm>
              <a:prstGeom prst="rect">
                <a:avLst/>
              </a:prstGeom>
              <a:blipFill>
                <a:blip r:embed="rId45"/>
                <a:stretch>
                  <a:fillRect l="-2970"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040470" y="5374712"/>
                <a:ext cx="1188701" cy="369332"/>
              </a:xfrm>
              <a:prstGeom prst="rect">
                <a:avLst/>
              </a:prstGeom>
              <a:noFill/>
            </p:spPr>
            <p:txBody>
              <a:bodyPr wrap="square" rtlCol="0">
                <a:spAutoFit/>
              </a:bodyPr>
              <a:lstStyle/>
              <a:p>
                <a:r>
                  <a:rPr lang="ru-RU" dirty="0"/>
                  <a:t>зн </a:t>
                </a:r>
                <a14:m>
                  <m:oMath xmlns:m="http://schemas.openxmlformats.org/officeDocument/2006/math">
                    <m:r>
                      <a:rPr lang="en-US" i="1" dirty="0">
                        <a:latin typeface="Cambria Math" panose="02040503050406030204" pitchFamily="18" charset="0"/>
                      </a:rPr>
                      <m:t>𝛼</m:t>
                    </m:r>
                    <m:r>
                      <m:rPr>
                        <m:nor/>
                      </m:rPr>
                      <a:rPr lang="en-US" b="0" i="0" baseline="-25000" smtClean="0"/>
                      <m:t>3</m:t>
                    </m:r>
                  </m:oMath>
                </a14:m>
                <a:r>
                  <a:rPr lang="ru-RU" dirty="0"/>
                  <a:t> </a:t>
                </a:r>
                <a:r>
                  <a:rPr lang="en-US" dirty="0"/>
                  <a:t>= y</a:t>
                </a:r>
                <a:r>
                  <a:rPr lang="ru-RU" baseline="-25000" dirty="0" err="1"/>
                  <a:t>зн</a:t>
                </a:r>
                <a:endParaRPr lang="ru-RU" dirty="0"/>
              </a:p>
            </p:txBody>
          </p:sp>
        </mc:Choice>
        <mc:Fallback xmlns="">
          <p:sp>
            <p:nvSpPr>
              <p:cNvPr id="21" name="TextBox 20"/>
              <p:cNvSpPr txBox="1">
                <a:spLocks noRot="1" noChangeAspect="1" noMove="1" noResize="1" noEditPoints="1" noAdjustHandles="1" noChangeArrowheads="1" noChangeShapeType="1" noTextEdit="1"/>
              </p:cNvSpPr>
              <p:nvPr/>
            </p:nvSpPr>
            <p:spPr>
              <a:xfrm>
                <a:off x="3040470" y="5374712"/>
                <a:ext cx="1188701" cy="369332"/>
              </a:xfrm>
              <a:prstGeom prst="rect">
                <a:avLst/>
              </a:prstGeom>
              <a:blipFill>
                <a:blip r:embed="rId46"/>
                <a:stretch>
                  <a:fillRect l="-4615"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73808" y="4453719"/>
                <a:ext cx="1155363" cy="369332"/>
              </a:xfrm>
              <a:prstGeom prst="rect">
                <a:avLst/>
              </a:prstGeom>
              <a:noFill/>
            </p:spPr>
            <p:txBody>
              <a:bodyPr wrap="square" rtlCol="0">
                <a:spAutoFit/>
              </a:bodyPr>
              <a:lstStyle/>
              <a:p>
                <a:r>
                  <a:rPr lang="ru-RU" dirty="0"/>
                  <a:t>зн </a:t>
                </a:r>
                <a14:m>
                  <m:oMath xmlns:m="http://schemas.openxmlformats.org/officeDocument/2006/math">
                    <m:r>
                      <a:rPr lang="en-US" i="1" dirty="0">
                        <a:latin typeface="Cambria Math" panose="02040503050406030204" pitchFamily="18" charset="0"/>
                      </a:rPr>
                      <m:t>𝛼</m:t>
                    </m:r>
                    <m:r>
                      <a:rPr lang="en-US" b="0" i="0" baseline="-25000" smtClean="0">
                        <a:latin typeface="Cambria Math" panose="02040503050406030204" pitchFamily="18" charset="0"/>
                      </a:rPr>
                      <m:t>2</m:t>
                    </m:r>
                  </m:oMath>
                </a14:m>
                <a:r>
                  <a:rPr lang="en-US" dirty="0"/>
                  <a:t>= y</a:t>
                </a:r>
                <a:r>
                  <a:rPr lang="ru-RU" baseline="-25000" dirty="0" err="1"/>
                  <a:t>зн</a:t>
                </a:r>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3073808" y="4453719"/>
                <a:ext cx="1155363" cy="369332"/>
              </a:xfrm>
              <a:prstGeom prst="rect">
                <a:avLst/>
              </a:prstGeom>
              <a:blipFill>
                <a:blip r:embed="rId47"/>
                <a:stretch>
                  <a:fillRect l="-4211"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040470" y="3584926"/>
                <a:ext cx="1188701" cy="369332"/>
              </a:xfrm>
              <a:prstGeom prst="rect">
                <a:avLst/>
              </a:prstGeom>
              <a:noFill/>
            </p:spPr>
            <p:txBody>
              <a:bodyPr wrap="square" rtlCol="0">
                <a:spAutoFit/>
              </a:bodyPr>
              <a:lstStyle/>
              <a:p>
                <a:r>
                  <a:rPr lang="ru-RU" dirty="0"/>
                  <a:t>зн </a:t>
                </a:r>
                <a14:m>
                  <m:oMath xmlns:m="http://schemas.openxmlformats.org/officeDocument/2006/math">
                    <m:r>
                      <a:rPr lang="en-US" i="1" dirty="0">
                        <a:latin typeface="Cambria Math" panose="02040503050406030204" pitchFamily="18" charset="0"/>
                      </a:rPr>
                      <m:t>𝛼</m:t>
                    </m:r>
                    <m:r>
                      <m:rPr>
                        <m:nor/>
                      </m:rPr>
                      <a:rPr lang="en-US" b="0" i="0" baseline="-25000" dirty="0" smtClean="0">
                        <a:latin typeface="Cambria Math" panose="02040503050406030204" pitchFamily="18" charset="0"/>
                      </a:rPr>
                      <m:t>1</m:t>
                    </m:r>
                  </m:oMath>
                </a14:m>
                <a:r>
                  <a:rPr lang="ru-RU" dirty="0"/>
                  <a:t> </a:t>
                </a:r>
                <a:r>
                  <a:rPr lang="en-US" dirty="0"/>
                  <a:t>= y</a:t>
                </a:r>
                <a:r>
                  <a:rPr lang="ru-RU" baseline="-25000" dirty="0" err="1"/>
                  <a:t>зн</a:t>
                </a:r>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3040470" y="3584926"/>
                <a:ext cx="1188701" cy="369332"/>
              </a:xfrm>
              <a:prstGeom prst="rect">
                <a:avLst/>
              </a:prstGeom>
              <a:blipFill>
                <a:blip r:embed="rId48"/>
                <a:stretch>
                  <a:fillRect l="-4615" t="-8197" b="-24590"/>
                </a:stretch>
              </a:blipFill>
            </p:spPr>
            <p:txBody>
              <a:bodyPr/>
              <a:lstStyle/>
              <a:p>
                <a:r>
                  <a:rPr lang="ru-RU">
                    <a:noFill/>
                  </a:rPr>
                  <a:t> </a:t>
                </a:r>
              </a:p>
            </p:txBody>
          </p:sp>
        </mc:Fallback>
      </mc:AlternateContent>
      <p:sp>
        <p:nvSpPr>
          <p:cNvPr id="28" name="TextBox 27"/>
          <p:cNvSpPr txBox="1"/>
          <p:nvPr/>
        </p:nvSpPr>
        <p:spPr>
          <a:xfrm>
            <a:off x="3040470" y="1894309"/>
            <a:ext cx="988605" cy="369332"/>
          </a:xfrm>
          <a:prstGeom prst="rect">
            <a:avLst/>
          </a:prstGeom>
          <a:noFill/>
        </p:spPr>
        <p:txBody>
          <a:bodyPr wrap="square" rtlCol="0">
            <a:spAutoFit/>
          </a:bodyPr>
          <a:lstStyle/>
          <a:p>
            <a:r>
              <a:rPr lang="ru-RU" dirty="0" err="1"/>
              <a:t>х</a:t>
            </a:r>
            <a:r>
              <a:rPr lang="ru-RU" baseline="-25000" dirty="0" err="1"/>
              <a:t>зн</a:t>
            </a:r>
            <a:r>
              <a:rPr lang="en-US" dirty="0"/>
              <a:t>= y</a:t>
            </a:r>
            <a:r>
              <a:rPr lang="ru-RU" baseline="-25000" dirty="0" err="1"/>
              <a:t>зн</a:t>
            </a:r>
            <a:endParaRPr lang="ru-RU" dirty="0"/>
          </a:p>
        </p:txBody>
      </p:sp>
      <p:sp>
        <p:nvSpPr>
          <p:cNvPr id="30" name="TextBox 29"/>
          <p:cNvSpPr txBox="1"/>
          <p:nvPr/>
        </p:nvSpPr>
        <p:spPr>
          <a:xfrm>
            <a:off x="5163053" y="2499294"/>
            <a:ext cx="740245" cy="353943"/>
          </a:xfrm>
          <a:prstGeom prst="rect">
            <a:avLst/>
          </a:prstGeom>
          <a:noFill/>
        </p:spPr>
        <p:txBody>
          <a:bodyPr wrap="square" rtlCol="0">
            <a:spAutoFit/>
          </a:bodyPr>
          <a:lstStyle/>
          <a:p>
            <a:r>
              <a:rPr lang="en-US" sz="1700" dirty="0"/>
              <a:t>011</a:t>
            </a:r>
            <a:endParaRPr lang="ru-RU" sz="1700" dirty="0"/>
          </a:p>
        </p:txBody>
      </p:sp>
      <p:sp>
        <p:nvSpPr>
          <p:cNvPr id="31" name="TextBox 30"/>
          <p:cNvSpPr txBox="1"/>
          <p:nvPr/>
        </p:nvSpPr>
        <p:spPr>
          <a:xfrm>
            <a:off x="5379742" y="2499571"/>
            <a:ext cx="345837" cy="353943"/>
          </a:xfrm>
          <a:prstGeom prst="rect">
            <a:avLst/>
          </a:prstGeom>
          <a:noFill/>
        </p:spPr>
        <p:txBody>
          <a:bodyPr wrap="square" rtlCol="0">
            <a:spAutoFit/>
          </a:bodyPr>
          <a:lstStyle/>
          <a:p>
            <a:r>
              <a:rPr lang="ru-RU" sz="1700" dirty="0"/>
              <a:t>0</a:t>
            </a:r>
          </a:p>
        </p:txBody>
      </p:sp>
      <p:sp>
        <p:nvSpPr>
          <p:cNvPr id="32" name="TextBox 31"/>
          <p:cNvSpPr txBox="1"/>
          <p:nvPr/>
        </p:nvSpPr>
        <p:spPr>
          <a:xfrm>
            <a:off x="4887252" y="2496913"/>
            <a:ext cx="298378" cy="353943"/>
          </a:xfrm>
          <a:prstGeom prst="rect">
            <a:avLst/>
          </a:prstGeom>
          <a:noFill/>
        </p:spPr>
        <p:txBody>
          <a:bodyPr wrap="square" rtlCol="0">
            <a:spAutoFit/>
          </a:bodyPr>
          <a:lstStyle/>
          <a:p>
            <a:r>
              <a:rPr lang="en-US" sz="1700" dirty="0"/>
              <a:t>0</a:t>
            </a:r>
            <a:endParaRPr lang="ru-RU" sz="1700" dirty="0"/>
          </a:p>
        </p:txBody>
      </p:sp>
      <p:sp>
        <p:nvSpPr>
          <p:cNvPr id="33" name="TextBox 32"/>
          <p:cNvSpPr txBox="1"/>
          <p:nvPr/>
        </p:nvSpPr>
        <p:spPr>
          <a:xfrm>
            <a:off x="4999179" y="2503881"/>
            <a:ext cx="227247" cy="353943"/>
          </a:xfrm>
          <a:prstGeom prst="rect">
            <a:avLst/>
          </a:prstGeom>
          <a:noFill/>
        </p:spPr>
        <p:txBody>
          <a:bodyPr wrap="square" rtlCol="0">
            <a:spAutoFit/>
          </a:bodyPr>
          <a:lstStyle/>
          <a:p>
            <a:r>
              <a:rPr lang="ru-RU" sz="1700" dirty="0"/>
              <a:t>,</a:t>
            </a:r>
          </a:p>
        </p:txBody>
      </p:sp>
      <p:sp>
        <p:nvSpPr>
          <p:cNvPr id="34" name="TextBox 33"/>
          <p:cNvSpPr txBox="1"/>
          <p:nvPr/>
        </p:nvSpPr>
        <p:spPr>
          <a:xfrm>
            <a:off x="5039189" y="2498711"/>
            <a:ext cx="273834" cy="353943"/>
          </a:xfrm>
          <a:prstGeom prst="rect">
            <a:avLst/>
          </a:prstGeom>
          <a:noFill/>
        </p:spPr>
        <p:txBody>
          <a:bodyPr wrap="square" rtlCol="0">
            <a:spAutoFit/>
          </a:bodyPr>
          <a:lstStyle/>
          <a:p>
            <a:r>
              <a:rPr lang="en-US" sz="1700" dirty="0"/>
              <a:t>0</a:t>
            </a:r>
            <a:endParaRPr lang="ru-RU" sz="1700" dirty="0"/>
          </a:p>
        </p:txBody>
      </p:sp>
      <p:sp>
        <p:nvSpPr>
          <p:cNvPr id="35" name="TextBox 34"/>
          <p:cNvSpPr txBox="1"/>
          <p:nvPr/>
        </p:nvSpPr>
        <p:spPr>
          <a:xfrm>
            <a:off x="5163053" y="4245180"/>
            <a:ext cx="740245" cy="353943"/>
          </a:xfrm>
          <a:prstGeom prst="rect">
            <a:avLst/>
          </a:prstGeom>
          <a:noFill/>
        </p:spPr>
        <p:txBody>
          <a:bodyPr wrap="square" rtlCol="0">
            <a:spAutoFit/>
          </a:bodyPr>
          <a:lstStyle/>
          <a:p>
            <a:r>
              <a:rPr lang="en-US" sz="1700" dirty="0"/>
              <a:t>011</a:t>
            </a:r>
            <a:endParaRPr lang="ru-RU" sz="1700" dirty="0"/>
          </a:p>
        </p:txBody>
      </p:sp>
      <p:sp>
        <p:nvSpPr>
          <p:cNvPr id="36" name="TextBox 35"/>
          <p:cNvSpPr txBox="1"/>
          <p:nvPr/>
        </p:nvSpPr>
        <p:spPr>
          <a:xfrm>
            <a:off x="5379742" y="4245457"/>
            <a:ext cx="345837" cy="353943"/>
          </a:xfrm>
          <a:prstGeom prst="rect">
            <a:avLst/>
          </a:prstGeom>
          <a:noFill/>
        </p:spPr>
        <p:txBody>
          <a:bodyPr wrap="square" rtlCol="0">
            <a:spAutoFit/>
          </a:bodyPr>
          <a:lstStyle/>
          <a:p>
            <a:r>
              <a:rPr lang="ru-RU" sz="1700" dirty="0"/>
              <a:t>0</a:t>
            </a:r>
          </a:p>
        </p:txBody>
      </p:sp>
      <p:sp>
        <p:nvSpPr>
          <p:cNvPr id="37" name="TextBox 36"/>
          <p:cNvSpPr txBox="1"/>
          <p:nvPr/>
        </p:nvSpPr>
        <p:spPr>
          <a:xfrm>
            <a:off x="4887252" y="4242799"/>
            <a:ext cx="298378" cy="353943"/>
          </a:xfrm>
          <a:prstGeom prst="rect">
            <a:avLst/>
          </a:prstGeom>
          <a:noFill/>
        </p:spPr>
        <p:txBody>
          <a:bodyPr wrap="square" rtlCol="0">
            <a:spAutoFit/>
          </a:bodyPr>
          <a:lstStyle/>
          <a:p>
            <a:r>
              <a:rPr lang="en-US" sz="1700" dirty="0"/>
              <a:t>0</a:t>
            </a:r>
            <a:endParaRPr lang="ru-RU" sz="1700" dirty="0"/>
          </a:p>
        </p:txBody>
      </p:sp>
      <p:sp>
        <p:nvSpPr>
          <p:cNvPr id="38" name="TextBox 37"/>
          <p:cNvSpPr txBox="1"/>
          <p:nvPr/>
        </p:nvSpPr>
        <p:spPr>
          <a:xfrm>
            <a:off x="4999179" y="4249767"/>
            <a:ext cx="227247" cy="353943"/>
          </a:xfrm>
          <a:prstGeom prst="rect">
            <a:avLst/>
          </a:prstGeom>
          <a:noFill/>
        </p:spPr>
        <p:txBody>
          <a:bodyPr wrap="square" rtlCol="0">
            <a:spAutoFit/>
          </a:bodyPr>
          <a:lstStyle/>
          <a:p>
            <a:r>
              <a:rPr lang="ru-RU" sz="1700" dirty="0"/>
              <a:t>,</a:t>
            </a:r>
          </a:p>
        </p:txBody>
      </p:sp>
      <p:sp>
        <p:nvSpPr>
          <p:cNvPr id="39" name="TextBox 38"/>
          <p:cNvSpPr txBox="1"/>
          <p:nvPr/>
        </p:nvSpPr>
        <p:spPr>
          <a:xfrm>
            <a:off x="5039189" y="4244597"/>
            <a:ext cx="273834" cy="353943"/>
          </a:xfrm>
          <a:prstGeom prst="rect">
            <a:avLst/>
          </a:prstGeom>
          <a:noFill/>
        </p:spPr>
        <p:txBody>
          <a:bodyPr wrap="square" rtlCol="0">
            <a:spAutoFit/>
          </a:bodyPr>
          <a:lstStyle/>
          <a:p>
            <a:r>
              <a:rPr lang="en-US" sz="1700" dirty="0"/>
              <a:t>0</a:t>
            </a:r>
            <a:endParaRPr lang="ru-RU" sz="1700" dirty="0"/>
          </a:p>
        </p:txBody>
      </p:sp>
      <p:sp>
        <p:nvSpPr>
          <p:cNvPr id="50" name="TextBox 49"/>
          <p:cNvSpPr txBox="1"/>
          <p:nvPr/>
        </p:nvSpPr>
        <p:spPr>
          <a:xfrm>
            <a:off x="5163053" y="3359253"/>
            <a:ext cx="740245" cy="353943"/>
          </a:xfrm>
          <a:prstGeom prst="rect">
            <a:avLst/>
          </a:prstGeom>
          <a:noFill/>
        </p:spPr>
        <p:txBody>
          <a:bodyPr wrap="square" rtlCol="0">
            <a:spAutoFit/>
          </a:bodyPr>
          <a:lstStyle/>
          <a:p>
            <a:r>
              <a:rPr lang="en-US" sz="1700" dirty="0"/>
              <a:t>101</a:t>
            </a:r>
            <a:endParaRPr lang="ru-RU" sz="1700" dirty="0"/>
          </a:p>
        </p:txBody>
      </p:sp>
      <p:sp>
        <p:nvSpPr>
          <p:cNvPr id="51" name="TextBox 50"/>
          <p:cNvSpPr txBox="1"/>
          <p:nvPr/>
        </p:nvSpPr>
        <p:spPr>
          <a:xfrm>
            <a:off x="5379742" y="3359530"/>
            <a:ext cx="345837" cy="353943"/>
          </a:xfrm>
          <a:prstGeom prst="rect">
            <a:avLst/>
          </a:prstGeom>
          <a:noFill/>
        </p:spPr>
        <p:txBody>
          <a:bodyPr wrap="square" rtlCol="0">
            <a:spAutoFit/>
          </a:bodyPr>
          <a:lstStyle/>
          <a:p>
            <a:r>
              <a:rPr lang="ru-RU" sz="1700" dirty="0"/>
              <a:t>0</a:t>
            </a:r>
          </a:p>
        </p:txBody>
      </p:sp>
      <p:sp>
        <p:nvSpPr>
          <p:cNvPr id="52" name="TextBox 51"/>
          <p:cNvSpPr txBox="1"/>
          <p:nvPr/>
        </p:nvSpPr>
        <p:spPr>
          <a:xfrm>
            <a:off x="4887252" y="3356872"/>
            <a:ext cx="298378" cy="353943"/>
          </a:xfrm>
          <a:prstGeom prst="rect">
            <a:avLst/>
          </a:prstGeom>
          <a:noFill/>
        </p:spPr>
        <p:txBody>
          <a:bodyPr wrap="square" rtlCol="0">
            <a:spAutoFit/>
          </a:bodyPr>
          <a:lstStyle/>
          <a:p>
            <a:r>
              <a:rPr lang="en-US" sz="1700" dirty="0"/>
              <a:t>1</a:t>
            </a:r>
            <a:endParaRPr lang="ru-RU" sz="1700" dirty="0"/>
          </a:p>
        </p:txBody>
      </p:sp>
      <p:sp>
        <p:nvSpPr>
          <p:cNvPr id="53" name="TextBox 52"/>
          <p:cNvSpPr txBox="1"/>
          <p:nvPr/>
        </p:nvSpPr>
        <p:spPr>
          <a:xfrm>
            <a:off x="4999179" y="3363840"/>
            <a:ext cx="227247" cy="353943"/>
          </a:xfrm>
          <a:prstGeom prst="rect">
            <a:avLst/>
          </a:prstGeom>
          <a:noFill/>
        </p:spPr>
        <p:txBody>
          <a:bodyPr wrap="square" rtlCol="0">
            <a:spAutoFit/>
          </a:bodyPr>
          <a:lstStyle/>
          <a:p>
            <a:r>
              <a:rPr lang="ru-RU" sz="1700" dirty="0"/>
              <a:t>,</a:t>
            </a:r>
          </a:p>
        </p:txBody>
      </p:sp>
      <p:sp>
        <p:nvSpPr>
          <p:cNvPr id="54" name="TextBox 53"/>
          <p:cNvSpPr txBox="1"/>
          <p:nvPr/>
        </p:nvSpPr>
        <p:spPr>
          <a:xfrm>
            <a:off x="5039189" y="3358670"/>
            <a:ext cx="273834" cy="353943"/>
          </a:xfrm>
          <a:prstGeom prst="rect">
            <a:avLst/>
          </a:prstGeom>
          <a:noFill/>
        </p:spPr>
        <p:txBody>
          <a:bodyPr wrap="square" rtlCol="0">
            <a:spAutoFit/>
          </a:bodyPr>
          <a:lstStyle/>
          <a:p>
            <a:r>
              <a:rPr lang="en-US" sz="1700" dirty="0"/>
              <a:t>1</a:t>
            </a:r>
            <a:endParaRPr lang="ru-RU" sz="1700" dirty="0"/>
          </a:p>
        </p:txBody>
      </p:sp>
      <p:sp>
        <p:nvSpPr>
          <p:cNvPr id="55" name="TextBox 54"/>
          <p:cNvSpPr txBox="1"/>
          <p:nvPr/>
        </p:nvSpPr>
        <p:spPr>
          <a:xfrm>
            <a:off x="5163053" y="5104739"/>
            <a:ext cx="740245" cy="353943"/>
          </a:xfrm>
          <a:prstGeom prst="rect">
            <a:avLst/>
          </a:prstGeom>
          <a:noFill/>
        </p:spPr>
        <p:txBody>
          <a:bodyPr wrap="square" rtlCol="0">
            <a:spAutoFit/>
          </a:bodyPr>
          <a:lstStyle/>
          <a:p>
            <a:r>
              <a:rPr lang="en-US" sz="1700" dirty="0"/>
              <a:t>101</a:t>
            </a:r>
            <a:endParaRPr lang="ru-RU" sz="1700" dirty="0"/>
          </a:p>
        </p:txBody>
      </p:sp>
      <p:sp>
        <p:nvSpPr>
          <p:cNvPr id="56" name="TextBox 55"/>
          <p:cNvSpPr txBox="1"/>
          <p:nvPr/>
        </p:nvSpPr>
        <p:spPr>
          <a:xfrm>
            <a:off x="5379742" y="5105016"/>
            <a:ext cx="345837" cy="353943"/>
          </a:xfrm>
          <a:prstGeom prst="rect">
            <a:avLst/>
          </a:prstGeom>
          <a:noFill/>
        </p:spPr>
        <p:txBody>
          <a:bodyPr wrap="square" rtlCol="0">
            <a:spAutoFit/>
          </a:bodyPr>
          <a:lstStyle/>
          <a:p>
            <a:r>
              <a:rPr lang="ru-RU" sz="1700" dirty="0"/>
              <a:t>0</a:t>
            </a:r>
          </a:p>
        </p:txBody>
      </p:sp>
      <p:sp>
        <p:nvSpPr>
          <p:cNvPr id="57" name="TextBox 56"/>
          <p:cNvSpPr txBox="1"/>
          <p:nvPr/>
        </p:nvSpPr>
        <p:spPr>
          <a:xfrm>
            <a:off x="4887252" y="5102358"/>
            <a:ext cx="298378" cy="353943"/>
          </a:xfrm>
          <a:prstGeom prst="rect">
            <a:avLst/>
          </a:prstGeom>
          <a:noFill/>
        </p:spPr>
        <p:txBody>
          <a:bodyPr wrap="square" rtlCol="0">
            <a:spAutoFit/>
          </a:bodyPr>
          <a:lstStyle/>
          <a:p>
            <a:r>
              <a:rPr lang="en-US" sz="1700" dirty="0"/>
              <a:t>1</a:t>
            </a:r>
            <a:endParaRPr lang="ru-RU" sz="1700" dirty="0"/>
          </a:p>
        </p:txBody>
      </p:sp>
      <p:sp>
        <p:nvSpPr>
          <p:cNvPr id="58" name="TextBox 57"/>
          <p:cNvSpPr txBox="1"/>
          <p:nvPr/>
        </p:nvSpPr>
        <p:spPr>
          <a:xfrm>
            <a:off x="4999179" y="5109326"/>
            <a:ext cx="227247" cy="353943"/>
          </a:xfrm>
          <a:prstGeom prst="rect">
            <a:avLst/>
          </a:prstGeom>
          <a:noFill/>
        </p:spPr>
        <p:txBody>
          <a:bodyPr wrap="square" rtlCol="0">
            <a:spAutoFit/>
          </a:bodyPr>
          <a:lstStyle/>
          <a:p>
            <a:r>
              <a:rPr lang="ru-RU" sz="1700" dirty="0"/>
              <a:t>,</a:t>
            </a:r>
          </a:p>
        </p:txBody>
      </p:sp>
      <p:sp>
        <p:nvSpPr>
          <p:cNvPr id="59" name="TextBox 58"/>
          <p:cNvSpPr txBox="1"/>
          <p:nvPr/>
        </p:nvSpPr>
        <p:spPr>
          <a:xfrm>
            <a:off x="5039189" y="5104156"/>
            <a:ext cx="273834" cy="353943"/>
          </a:xfrm>
          <a:prstGeom prst="rect">
            <a:avLst/>
          </a:prstGeom>
          <a:noFill/>
        </p:spPr>
        <p:txBody>
          <a:bodyPr wrap="square" rtlCol="0">
            <a:spAutoFit/>
          </a:bodyPr>
          <a:lstStyle/>
          <a:p>
            <a:r>
              <a:rPr lang="en-US" sz="1700" dirty="0"/>
              <a:t>1</a:t>
            </a:r>
            <a:endParaRPr lang="ru-RU" sz="1700" dirty="0"/>
          </a:p>
        </p:txBody>
      </p:sp>
      <mc:AlternateContent xmlns:mc="http://schemas.openxmlformats.org/markup-compatibility/2006" xmlns:a14="http://schemas.microsoft.com/office/drawing/2010/main">
        <mc:Choice Requires="a14">
          <p:sp>
            <p:nvSpPr>
              <p:cNvPr id="7" name="TextBox 6"/>
              <p:cNvSpPr txBox="1"/>
              <p:nvPr/>
            </p:nvSpPr>
            <p:spPr>
              <a:xfrm>
                <a:off x="6963631" y="2211051"/>
                <a:ext cx="1146028" cy="353943"/>
              </a:xfrm>
              <a:prstGeom prst="rect">
                <a:avLst/>
              </a:prstGeom>
              <a:noFill/>
            </p:spPr>
            <p:txBody>
              <a:bodyPr wrap="square" rtlCol="0">
                <a:spAutoFit/>
              </a:bodyPr>
              <a:lstStyle/>
              <a:p>
                <a:r>
                  <a:rPr lang="en-US" sz="1700" dirty="0"/>
                  <a:t>,</a:t>
                </a:r>
                <a:r>
                  <a:rPr lang="ru-RU" sz="1700" dirty="0"/>
                  <a:t>зн </a:t>
                </a:r>
                <a14:m>
                  <m:oMath xmlns:m="http://schemas.openxmlformats.org/officeDocument/2006/math">
                    <m:r>
                      <a:rPr lang="en-US" sz="1700" i="1" dirty="0">
                        <a:latin typeface="Cambria Math" panose="02040503050406030204" pitchFamily="18" charset="0"/>
                      </a:rPr>
                      <m:t>𝛼</m:t>
                    </m:r>
                    <m:r>
                      <m:rPr>
                        <m:nor/>
                      </m:rPr>
                      <a:rPr lang="ru-RU" sz="1700" baseline="-25000"/>
                      <m:t>0</m:t>
                    </m:r>
                  </m:oMath>
                </a14:m>
                <a:r>
                  <a:rPr lang="ru-RU" sz="1700" dirty="0"/>
                  <a:t> </a:t>
                </a:r>
                <a:r>
                  <a:rPr lang="en-US" sz="1700" dirty="0"/>
                  <a:t>= y</a:t>
                </a:r>
                <a:r>
                  <a:rPr lang="ru-RU" sz="1700" baseline="-25000" dirty="0" err="1" smtClean="0"/>
                  <a:t>зн</a:t>
                </a:r>
                <a:endParaRPr lang="ru-RU" sz="1700" dirty="0"/>
              </a:p>
            </p:txBody>
          </p:sp>
        </mc:Choice>
        <mc:Fallback xmlns="">
          <p:sp>
            <p:nvSpPr>
              <p:cNvPr id="7" name="TextBox 6"/>
              <p:cNvSpPr txBox="1">
                <a:spLocks noRot="1" noChangeAspect="1" noMove="1" noResize="1" noEditPoints="1" noAdjustHandles="1" noChangeArrowheads="1" noChangeShapeType="1" noTextEdit="1"/>
              </p:cNvSpPr>
              <p:nvPr/>
            </p:nvSpPr>
            <p:spPr>
              <a:xfrm>
                <a:off x="6963631" y="2211051"/>
                <a:ext cx="1146028" cy="353943"/>
              </a:xfrm>
              <a:prstGeom prst="rect">
                <a:avLst/>
              </a:prstGeom>
              <a:blipFill>
                <a:blip r:embed="rId49"/>
                <a:stretch>
                  <a:fillRect l="-3191" t="-6897" b="-224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68105" y="3084326"/>
                <a:ext cx="1266962" cy="353943"/>
              </a:xfrm>
              <a:prstGeom prst="rect">
                <a:avLst/>
              </a:prstGeom>
              <a:noFill/>
            </p:spPr>
            <p:txBody>
              <a:bodyPr wrap="square" rtlCol="0">
                <a:spAutoFit/>
              </a:bodyPr>
              <a:lstStyle/>
              <a:p>
                <a:r>
                  <a:rPr lang="en-US" sz="1700" dirty="0"/>
                  <a:t>,</a:t>
                </a:r>
                <a:r>
                  <a:rPr lang="ru-RU" sz="1700" dirty="0"/>
                  <a:t>зн </a:t>
                </a:r>
                <a14:m>
                  <m:oMath xmlns:m="http://schemas.openxmlformats.org/officeDocument/2006/math">
                    <m:r>
                      <a:rPr lang="en-US" sz="1700" i="1" dirty="0">
                        <a:latin typeface="Cambria Math" panose="02040503050406030204" pitchFamily="18" charset="0"/>
                      </a:rPr>
                      <m:t>𝛼</m:t>
                    </m:r>
                    <m:r>
                      <m:rPr>
                        <m:nor/>
                      </m:rPr>
                      <a:rPr lang="en-US" sz="1700" baseline="-25000"/>
                      <m:t>1</m:t>
                    </m:r>
                  </m:oMath>
                </a14:m>
                <a:r>
                  <a:rPr lang="ru-RU" sz="1700" dirty="0"/>
                  <a:t> </a:t>
                </a:r>
                <a:r>
                  <a:rPr lang="en-US" sz="1700" dirty="0"/>
                  <a:t>= y</a:t>
                </a:r>
                <a:r>
                  <a:rPr lang="ru-RU" sz="1700" baseline="-25000" dirty="0" err="1" smtClean="0"/>
                  <a:t>зн</a:t>
                </a:r>
                <a:endParaRPr lang="ru-RU" sz="1700" dirty="0"/>
              </a:p>
            </p:txBody>
          </p:sp>
        </mc:Choice>
        <mc:Fallback xmlns="">
          <p:sp>
            <p:nvSpPr>
              <p:cNvPr id="8" name="TextBox 7"/>
              <p:cNvSpPr txBox="1">
                <a:spLocks noRot="1" noChangeAspect="1" noMove="1" noResize="1" noEditPoints="1" noAdjustHandles="1" noChangeArrowheads="1" noChangeShapeType="1" noTextEdit="1"/>
              </p:cNvSpPr>
              <p:nvPr/>
            </p:nvSpPr>
            <p:spPr>
              <a:xfrm>
                <a:off x="6968105" y="3084326"/>
                <a:ext cx="1266962" cy="353943"/>
              </a:xfrm>
              <a:prstGeom prst="rect">
                <a:avLst/>
              </a:prstGeom>
              <a:blipFill>
                <a:blip r:embed="rId50"/>
                <a:stretch>
                  <a:fillRect l="-2885" t="-6897" b="-224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947445" y="3954835"/>
                <a:ext cx="1162214" cy="353943"/>
              </a:xfrm>
              <a:prstGeom prst="rect">
                <a:avLst/>
              </a:prstGeom>
              <a:noFill/>
            </p:spPr>
            <p:txBody>
              <a:bodyPr wrap="square" rtlCol="0">
                <a:spAutoFit/>
              </a:bodyPr>
              <a:lstStyle/>
              <a:p>
                <a:r>
                  <a:rPr lang="en-US" sz="1700" dirty="0"/>
                  <a:t>,</a:t>
                </a:r>
                <a:r>
                  <a:rPr lang="ru-RU" sz="1700" dirty="0"/>
                  <a:t>зн </a:t>
                </a:r>
                <a14:m>
                  <m:oMath xmlns:m="http://schemas.openxmlformats.org/officeDocument/2006/math">
                    <m:sSub>
                      <m:sSubPr>
                        <m:ctrlPr>
                          <a:rPr lang="en-US" sz="1700" i="1" dirty="0">
                            <a:solidFill>
                              <a:srgbClr val="836967"/>
                            </a:solidFill>
                            <a:latin typeface="Cambria Math" panose="02040503050406030204" pitchFamily="18" charset="0"/>
                          </a:rPr>
                        </m:ctrlPr>
                      </m:sSubPr>
                      <m:e>
                        <m:r>
                          <a:rPr lang="en-US" sz="1700" i="1" dirty="0">
                            <a:latin typeface="Cambria Math" panose="02040503050406030204" pitchFamily="18" charset="0"/>
                          </a:rPr>
                          <m:t>𝛼</m:t>
                        </m:r>
                      </m:e>
                      <m:sub>
                        <m:r>
                          <a:rPr lang="ru-RU" sz="1700" dirty="0">
                            <a:latin typeface="Cambria Math" panose="02040503050406030204" pitchFamily="18" charset="0"/>
                          </a:rPr>
                          <m:t>2</m:t>
                        </m:r>
                      </m:sub>
                    </m:sSub>
                    <m:r>
                      <m:rPr>
                        <m:nor/>
                      </m:rPr>
                      <a:rPr lang="en-US" sz="1700" dirty="0"/>
                      <m:t>= </m:t>
                    </m:r>
                    <m:r>
                      <m:rPr>
                        <m:nor/>
                      </m:rPr>
                      <a:rPr lang="en-US" sz="1700" dirty="0"/>
                      <m:t>y</m:t>
                    </m:r>
                    <m:r>
                      <m:rPr>
                        <m:nor/>
                      </m:rPr>
                      <a:rPr lang="ru-RU" sz="1700" baseline="-25000"/>
                      <m:t>зн</m:t>
                    </m:r>
                  </m:oMath>
                </a14:m>
                <a:endParaRPr lang="ru-RU" sz="17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47445" y="3954835"/>
                <a:ext cx="1162214" cy="353943"/>
              </a:xfrm>
              <a:prstGeom prst="rect">
                <a:avLst/>
              </a:prstGeom>
              <a:blipFill>
                <a:blip r:embed="rId51"/>
                <a:stretch>
                  <a:fillRect l="-3684" t="-6897" b="-224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984896" y="4812418"/>
                <a:ext cx="2267884" cy="353943"/>
              </a:xfrm>
              <a:prstGeom prst="rect">
                <a:avLst/>
              </a:prstGeom>
              <a:noFill/>
            </p:spPr>
            <p:txBody>
              <a:bodyPr wrap="square" rtlCol="0">
                <a:spAutoFit/>
              </a:bodyPr>
              <a:lstStyle/>
              <a:p>
                <a:r>
                  <a:rPr lang="en-US" sz="1700" dirty="0"/>
                  <a:t>,</a:t>
                </a:r>
                <a:r>
                  <a:rPr lang="ru-RU" sz="1700" dirty="0"/>
                  <a:t>зн </a:t>
                </a:r>
                <a14:m>
                  <m:oMath xmlns:m="http://schemas.openxmlformats.org/officeDocument/2006/math">
                    <m:sSub>
                      <m:sSubPr>
                        <m:ctrlPr>
                          <a:rPr lang="en-US" sz="1700" i="1" dirty="0">
                            <a:solidFill>
                              <a:srgbClr val="836967"/>
                            </a:solidFill>
                            <a:latin typeface="Cambria Math" panose="02040503050406030204" pitchFamily="18" charset="0"/>
                          </a:rPr>
                        </m:ctrlPr>
                      </m:sSubPr>
                      <m:e>
                        <m:r>
                          <a:rPr lang="en-US" sz="1700" i="1" dirty="0">
                            <a:latin typeface="Cambria Math" panose="02040503050406030204" pitchFamily="18" charset="0"/>
                          </a:rPr>
                          <m:t>𝛼</m:t>
                        </m:r>
                      </m:e>
                      <m:sub>
                        <m:r>
                          <a:rPr lang="en-US" sz="1700" i="1" dirty="0">
                            <a:latin typeface="Cambria Math" panose="02040503050406030204" pitchFamily="18" charset="0"/>
                          </a:rPr>
                          <m:t>3</m:t>
                        </m:r>
                      </m:sub>
                    </m:sSub>
                    <m:r>
                      <m:rPr>
                        <m:nor/>
                      </m:rPr>
                      <a:rPr lang="en-US" sz="1700" dirty="0"/>
                      <m:t>= </m:t>
                    </m:r>
                    <m:r>
                      <m:rPr>
                        <m:nor/>
                      </m:rPr>
                      <a:rPr lang="en-US" sz="1700" dirty="0"/>
                      <m:t>y</m:t>
                    </m:r>
                    <m:r>
                      <m:rPr>
                        <m:nor/>
                      </m:rPr>
                      <a:rPr lang="ru-RU" sz="1700" baseline="-25000"/>
                      <m:t>зн</m:t>
                    </m:r>
                  </m:oMath>
                </a14:m>
                <a:endParaRPr lang="en-US" sz="17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984896" y="4812418"/>
                <a:ext cx="2267884" cy="353943"/>
              </a:xfrm>
              <a:prstGeom prst="rect">
                <a:avLst/>
              </a:prstGeom>
              <a:blipFill>
                <a:blip r:embed="rId52"/>
                <a:stretch>
                  <a:fillRect l="-1882" t="-5085" b="-2033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963630" y="5689342"/>
                <a:ext cx="1271437" cy="353943"/>
              </a:xfrm>
              <a:prstGeom prst="rect">
                <a:avLst/>
              </a:prstGeom>
              <a:noFill/>
            </p:spPr>
            <p:txBody>
              <a:bodyPr wrap="square" rtlCol="0">
                <a:spAutoFit/>
              </a:bodyPr>
              <a:lstStyle/>
              <a:p>
                <a:r>
                  <a:rPr lang="en-US" sz="1700" dirty="0"/>
                  <a:t>,</a:t>
                </a:r>
                <a:r>
                  <a:rPr lang="ru-RU" sz="1700" dirty="0" err="1"/>
                  <a:t>зн</a:t>
                </a:r>
                <a:r>
                  <a:rPr lang="en-US" sz="1700" dirty="0"/>
                  <a:t> </a:t>
                </a:r>
                <a14:m>
                  <m:oMath xmlns:m="http://schemas.openxmlformats.org/officeDocument/2006/math">
                    <m:r>
                      <a:rPr lang="en-US" sz="1700" i="1" dirty="0">
                        <a:latin typeface="Cambria Math" panose="02040503050406030204" pitchFamily="18" charset="0"/>
                      </a:rPr>
                      <m:t>𝛼</m:t>
                    </m:r>
                  </m:oMath>
                </a14:m>
                <a:r>
                  <a:rPr lang="ru-RU" sz="1700" baseline="-25000" dirty="0"/>
                  <a:t>4</a:t>
                </a:r>
                <a:r>
                  <a:rPr lang="en-US" sz="1700" dirty="0"/>
                  <a:t> </a:t>
                </a:r>
                <a14:m>
                  <m:oMath xmlns:m="http://schemas.openxmlformats.org/officeDocument/2006/math">
                    <m:r>
                      <m:rPr>
                        <m:nor/>
                      </m:rPr>
                      <a:rPr lang="en-US" sz="1700" dirty="0"/>
                      <m:t>= </m:t>
                    </m:r>
                    <m:r>
                      <m:rPr>
                        <m:nor/>
                      </m:rPr>
                      <a:rPr lang="en-US" sz="1700" dirty="0"/>
                      <m:t>y</m:t>
                    </m:r>
                    <m:r>
                      <m:rPr>
                        <m:nor/>
                      </m:rPr>
                      <a:rPr lang="ru-RU" sz="1700" baseline="-25000"/>
                      <m:t>зн</m:t>
                    </m:r>
                  </m:oMath>
                </a14:m>
                <a:endParaRPr lang="en-US" sz="17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963630" y="5689342"/>
                <a:ext cx="1271437" cy="353943"/>
              </a:xfrm>
              <a:prstGeom prst="rect">
                <a:avLst/>
              </a:prstGeom>
              <a:blipFill>
                <a:blip r:embed="rId53"/>
                <a:stretch>
                  <a:fillRect l="-2871" t="-5172" b="-22414"/>
                </a:stretch>
              </a:blipFill>
            </p:spPr>
            <p:txBody>
              <a:bodyPr/>
              <a:lstStyle/>
              <a:p>
                <a:r>
                  <a:rPr lang="ru-RU">
                    <a:noFill/>
                  </a:rPr>
                  <a:t> </a:t>
                </a:r>
              </a:p>
            </p:txBody>
          </p:sp>
        </mc:Fallback>
      </mc:AlternateContent>
      <p:pic>
        <p:nvPicPr>
          <p:cNvPr id="6"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4"/>
          <a:stretch>
            <a:fillRect/>
          </a:stretch>
        </p:blipFill>
        <p:spPr>
          <a:xfrm>
            <a:off x="0" y="-683017"/>
            <a:ext cx="259727" cy="609600"/>
          </a:xfrm>
          <a:prstGeom prst="rect">
            <a:avLst/>
          </a:prstGeom>
        </p:spPr>
      </p:pic>
      <p:pic>
        <p:nvPicPr>
          <p:cNvPr id="29"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4"/>
          <a:stretch>
            <a:fillRect/>
          </a:stretch>
        </p:blipFill>
        <p:spPr>
          <a:xfrm>
            <a:off x="428367" y="-709912"/>
            <a:ext cx="300682" cy="609600"/>
          </a:xfrm>
          <a:prstGeom prst="rect">
            <a:avLst/>
          </a:prstGeom>
        </p:spPr>
      </p:pic>
      <mc:AlternateContent xmlns:mc="http://schemas.openxmlformats.org/markup-compatibility/2006" xmlns:a14="http://schemas.microsoft.com/office/drawing/2010/main">
        <mc:Choice Requires="a14">
          <p:sp>
            <p:nvSpPr>
              <p:cNvPr id="40" name="TextBox 39"/>
              <p:cNvSpPr txBox="1"/>
              <p:nvPr/>
            </p:nvSpPr>
            <p:spPr>
              <a:xfrm>
                <a:off x="7936741" y="2247962"/>
                <a:ext cx="1233252" cy="353943"/>
              </a:xfrm>
              <a:prstGeom prst="rect">
                <a:avLst/>
              </a:prstGeom>
              <a:noFill/>
            </p:spPr>
            <p:txBody>
              <a:bodyPr wrap="square" rtlCol="0">
                <a:spAutoFit/>
              </a:bodyPr>
              <a:lstStyle/>
              <a:p>
                <a:r>
                  <a:rPr lang="en-US" sz="1700" dirty="0"/>
                  <a:t>, =&gt;</a:t>
                </a:r>
                <a:r>
                  <a:rPr lang="ru-RU" sz="1700" dirty="0"/>
                  <a: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0</m:t>
                        </m:r>
                      </m:sub>
                    </m:sSub>
                  </m:oMath>
                </a14:m>
                <a:r>
                  <a:rPr lang="en-US" sz="1700" dirty="0"/>
                  <a:t> = 0</a:t>
                </a:r>
                <a:endParaRPr lang="ru-RU" sz="1700" dirty="0"/>
              </a:p>
            </p:txBody>
          </p:sp>
        </mc:Choice>
        <mc:Fallback xmlns="">
          <p:sp>
            <p:nvSpPr>
              <p:cNvPr id="40" name="TextBox 39"/>
              <p:cNvSpPr txBox="1">
                <a:spLocks noRot="1" noChangeAspect="1" noMove="1" noResize="1" noEditPoints="1" noAdjustHandles="1" noChangeArrowheads="1" noChangeShapeType="1" noTextEdit="1"/>
              </p:cNvSpPr>
              <p:nvPr/>
            </p:nvSpPr>
            <p:spPr>
              <a:xfrm>
                <a:off x="7936741" y="2247962"/>
                <a:ext cx="1233252" cy="353943"/>
              </a:xfrm>
              <a:prstGeom prst="rect">
                <a:avLst/>
              </a:prstGeom>
              <a:blipFill>
                <a:blip r:embed="rId55"/>
                <a:stretch>
                  <a:fillRect l="-3465" t="-6897" b="-224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080471" y="2204370"/>
                <a:ext cx="1623071"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dirty="0">
                          <a:latin typeface="Cambria Math" panose="02040503050406030204" pitchFamily="18" charset="0"/>
                        </a:rPr>
                        <m:t>𝛼</m:t>
                      </m:r>
                      <m:r>
                        <m:rPr>
                          <m:nor/>
                        </m:rPr>
                        <a:rPr lang="ru-RU" sz="1700" baseline="-25000"/>
                        <m:t>0</m:t>
                      </m:r>
                    </m:oMath>
                  </m:oMathPara>
                </a14:m>
                <a:endParaRPr lang="ru-RU" sz="17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080471" y="2204370"/>
                <a:ext cx="1623071" cy="353943"/>
              </a:xfrm>
              <a:prstGeom prst="rect">
                <a:avLst/>
              </a:prstGeom>
              <a:blipFill>
                <a:blip r:embed="rId56"/>
                <a:stretch>
                  <a:fillRect/>
                </a:stretch>
              </a:blipFill>
            </p:spPr>
            <p:txBody>
              <a:bodyPr/>
              <a:lstStyle/>
              <a:p>
                <a:r>
                  <a:rPr lang="ru-RU">
                    <a:noFill/>
                  </a:rPr>
                  <a:t> </a:t>
                </a:r>
              </a:p>
            </p:txBody>
          </p:sp>
        </mc:Fallback>
      </mc:AlternateContent>
      <p:pic>
        <p:nvPicPr>
          <p:cNvPr id="61"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4"/>
          <a:stretch>
            <a:fillRect/>
          </a:stretch>
        </p:blipFill>
        <p:spPr>
          <a:xfrm>
            <a:off x="811190" y="-683017"/>
            <a:ext cx="365415" cy="609600"/>
          </a:xfrm>
          <a:prstGeom prst="rect">
            <a:avLst/>
          </a:prstGeom>
        </p:spPr>
      </p:pic>
      <p:pic>
        <p:nvPicPr>
          <p:cNvPr id="42" name="Записанный звук">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54"/>
          <a:stretch>
            <a:fillRect/>
          </a:stretch>
        </p:blipFill>
        <p:spPr>
          <a:xfrm>
            <a:off x="1176605" y="-736888"/>
            <a:ext cx="318563" cy="609600"/>
          </a:xfrm>
          <a:prstGeom prst="rect">
            <a:avLst/>
          </a:prstGeom>
        </p:spPr>
      </p:pic>
      <mc:AlternateContent xmlns:mc="http://schemas.openxmlformats.org/markup-compatibility/2006" xmlns:a14="http://schemas.microsoft.com/office/drawing/2010/main">
        <mc:Choice Requires="a14">
          <p:sp>
            <p:nvSpPr>
              <p:cNvPr id="43" name="TextBox 42"/>
              <p:cNvSpPr txBox="1"/>
              <p:nvPr/>
            </p:nvSpPr>
            <p:spPr>
              <a:xfrm>
                <a:off x="6313096" y="3074629"/>
                <a:ext cx="1161535"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dirty="0">
                          <a:latin typeface="Cambria Math" panose="02040503050406030204" pitchFamily="18" charset="0"/>
                        </a:rPr>
                        <m:t>𝛼</m:t>
                      </m:r>
                      <m:r>
                        <m:rPr>
                          <m:nor/>
                        </m:rPr>
                        <a:rPr lang="en-US" sz="1700" baseline="-25000"/>
                        <m:t>1</m:t>
                      </m:r>
                    </m:oMath>
                  </m:oMathPara>
                </a14:m>
                <a:endParaRPr lang="ru-RU" sz="17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313096" y="3074629"/>
                <a:ext cx="1161535" cy="353943"/>
              </a:xfrm>
              <a:prstGeom prst="rect">
                <a:avLst/>
              </a:prstGeom>
              <a:blipFill>
                <a:blip r:embed="rId5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941965" y="3120205"/>
                <a:ext cx="1417400" cy="646331"/>
              </a:xfrm>
              <a:prstGeom prst="rect">
                <a:avLst/>
              </a:prstGeom>
              <a:noFill/>
            </p:spPr>
            <p:txBody>
              <a:bodyPr wrap="square" rtlCol="0">
                <a:spAutoFit/>
              </a:bodyPr>
              <a:lstStyle/>
              <a:p>
                <a:r>
                  <a:rPr lang="en-US" sz="1700" dirty="0"/>
                  <a:t>, =&gt;</a:t>
                </a:r>
                <a:r>
                  <a:rPr lang="ru-RU" sz="1700" dirty="0"/>
                  <a: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−1</m:t>
                        </m:r>
                      </m:sub>
                    </m:sSub>
                  </m:oMath>
                </a14:m>
                <a:r>
                  <a:rPr lang="en-US" sz="1700" dirty="0"/>
                  <a:t> = </a:t>
                </a:r>
                <a:r>
                  <a:rPr lang="ru-RU" sz="1700" dirty="0"/>
                  <a:t>1</a:t>
                </a:r>
              </a:p>
              <a:p>
                <a:endParaRPr lang="ru-RU" dirty="0"/>
              </a:p>
            </p:txBody>
          </p:sp>
        </mc:Choice>
        <mc:Fallback xmlns="">
          <p:sp>
            <p:nvSpPr>
              <p:cNvPr id="44" name="TextBox 43"/>
              <p:cNvSpPr txBox="1">
                <a:spLocks noRot="1" noChangeAspect="1" noMove="1" noResize="1" noEditPoints="1" noAdjustHandles="1" noChangeArrowheads="1" noChangeShapeType="1" noTextEdit="1"/>
              </p:cNvSpPr>
              <p:nvPr/>
            </p:nvSpPr>
            <p:spPr>
              <a:xfrm>
                <a:off x="7941965" y="3120205"/>
                <a:ext cx="1417400" cy="646331"/>
              </a:xfrm>
              <a:prstGeom prst="rect">
                <a:avLst/>
              </a:prstGeom>
              <a:blipFill>
                <a:blip r:embed="rId58"/>
                <a:stretch>
                  <a:fillRect l="-3017" t="-3774"/>
                </a:stretch>
              </a:blipFill>
            </p:spPr>
            <p:txBody>
              <a:bodyPr/>
              <a:lstStyle/>
              <a:p>
                <a:r>
                  <a:rPr lang="ru-RU">
                    <a:noFill/>
                  </a:rPr>
                  <a:t> </a:t>
                </a:r>
              </a:p>
            </p:txBody>
          </p:sp>
        </mc:Fallback>
      </mc:AlternateContent>
      <p:pic>
        <p:nvPicPr>
          <p:cNvPr id="45"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54"/>
          <a:stretch>
            <a:fillRect/>
          </a:stretch>
        </p:blipFill>
        <p:spPr>
          <a:xfrm>
            <a:off x="1520828" y="-719178"/>
            <a:ext cx="339755" cy="609600"/>
          </a:xfrm>
          <a:prstGeom prst="rect">
            <a:avLst/>
          </a:prstGeom>
        </p:spPr>
      </p:pic>
      <p:pic>
        <p:nvPicPr>
          <p:cNvPr id="62"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4"/>
          <a:stretch>
            <a:fillRect/>
          </a:stretch>
        </p:blipFill>
        <p:spPr>
          <a:xfrm>
            <a:off x="1942724" y="-709912"/>
            <a:ext cx="365415" cy="609600"/>
          </a:xfrm>
          <a:prstGeom prst="rect">
            <a:avLst/>
          </a:prstGeom>
        </p:spPr>
      </p:pic>
      <p:pic>
        <p:nvPicPr>
          <p:cNvPr id="46"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54"/>
          <a:stretch>
            <a:fillRect/>
          </a:stretch>
        </p:blipFill>
        <p:spPr>
          <a:xfrm>
            <a:off x="2391227" y="-698351"/>
            <a:ext cx="351973" cy="609600"/>
          </a:xfrm>
          <a:prstGeom prst="rect">
            <a:avLst/>
          </a:prstGeom>
        </p:spPr>
      </p:pic>
      <mc:AlternateContent xmlns:mc="http://schemas.openxmlformats.org/markup-compatibility/2006" xmlns:a14="http://schemas.microsoft.com/office/drawing/2010/main">
        <mc:Choice Requires="a14">
          <p:sp>
            <p:nvSpPr>
              <p:cNvPr id="47" name="TextBox 46"/>
              <p:cNvSpPr txBox="1"/>
              <p:nvPr/>
            </p:nvSpPr>
            <p:spPr>
              <a:xfrm>
                <a:off x="6290363" y="3950075"/>
                <a:ext cx="1186249"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dirty="0">
                          <a:latin typeface="Cambria Math" panose="02040503050406030204" pitchFamily="18" charset="0"/>
                        </a:rPr>
                        <m:t>𝛼</m:t>
                      </m:r>
                      <m:r>
                        <a:rPr lang="ru-RU" sz="1700" i="1" baseline="-25000">
                          <a:latin typeface="Cambria Math" panose="02040503050406030204" pitchFamily="18" charset="0"/>
                        </a:rPr>
                        <m:t>2</m:t>
                      </m:r>
                    </m:oMath>
                  </m:oMathPara>
                </a14:m>
                <a:endParaRPr lang="ru-RU" sz="17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290363" y="3950075"/>
                <a:ext cx="1186249" cy="353943"/>
              </a:xfrm>
              <a:prstGeom prst="rect">
                <a:avLst/>
              </a:prstGeom>
              <a:blipFill>
                <a:blip r:embed="rId5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449455" y="3975653"/>
                <a:ext cx="204549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700" baseline="-25000"/>
                        <m:t>, </m:t>
                      </m:r>
                      <m:r>
                        <m:rPr>
                          <m:nor/>
                        </m:rPr>
                        <a:rPr lang="en-US" sz="1700" dirty="0"/>
                        <m:t>=&gt; </m:t>
                      </m:r>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ru-RU" sz="1700" i="1" dirty="0">
                              <a:latin typeface="Cambria Math" panose="02040503050406030204" pitchFamily="18" charset="0"/>
                            </a:rPr>
                            <m:t>2</m:t>
                          </m:r>
                        </m:sub>
                      </m:sSub>
                      <m:r>
                        <m:rPr>
                          <m:nor/>
                        </m:rPr>
                        <a:rPr lang="en-US" sz="1700" dirty="0"/>
                        <m:t> = </m:t>
                      </m:r>
                      <m:r>
                        <a:rPr lang="en-US" sz="1700" dirty="0">
                          <a:latin typeface="Cambria Math" panose="02040503050406030204" pitchFamily="18" charset="0"/>
                        </a:rPr>
                        <m:t>0</m:t>
                      </m:r>
                    </m:oMath>
                  </m:oMathPara>
                </a14:m>
                <a:endParaRPr lang="ru-RU" sz="1700" dirty="0"/>
              </a:p>
              <a:p>
                <a:endParaRPr lang="ru-RU" dirty="0"/>
              </a:p>
            </p:txBody>
          </p:sp>
        </mc:Choice>
        <mc:Fallback xmlns="">
          <p:sp>
            <p:nvSpPr>
              <p:cNvPr id="48" name="TextBox 47"/>
              <p:cNvSpPr txBox="1">
                <a:spLocks noRot="1" noChangeAspect="1" noMove="1" noResize="1" noEditPoints="1" noAdjustHandles="1" noChangeArrowheads="1" noChangeShapeType="1" noTextEdit="1"/>
              </p:cNvSpPr>
              <p:nvPr/>
            </p:nvSpPr>
            <p:spPr>
              <a:xfrm>
                <a:off x="7449455" y="3975653"/>
                <a:ext cx="2045493" cy="646331"/>
              </a:xfrm>
              <a:prstGeom prst="rect">
                <a:avLst/>
              </a:prstGeom>
              <a:blipFill>
                <a:blip r:embed="rId60"/>
                <a:stretch>
                  <a:fillRect/>
                </a:stretch>
              </a:blipFill>
            </p:spPr>
            <p:txBody>
              <a:bodyPr/>
              <a:lstStyle/>
              <a:p>
                <a:r>
                  <a:rPr lang="ru-RU">
                    <a:noFill/>
                  </a:rPr>
                  <a:t> </a:t>
                </a:r>
              </a:p>
            </p:txBody>
          </p:sp>
        </mc:Fallback>
      </mc:AlternateContent>
      <p:pic>
        <p:nvPicPr>
          <p:cNvPr id="49" name="Записанный звук">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54"/>
          <a:stretch>
            <a:fillRect/>
          </a:stretch>
        </p:blipFill>
        <p:spPr>
          <a:xfrm>
            <a:off x="2826288" y="-723496"/>
            <a:ext cx="304800" cy="609600"/>
          </a:xfrm>
          <a:prstGeom prst="rect">
            <a:avLst/>
          </a:prstGeom>
        </p:spPr>
      </p:pic>
      <p:pic>
        <p:nvPicPr>
          <p:cNvPr id="63"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4"/>
          <a:stretch>
            <a:fillRect/>
          </a:stretch>
        </p:blipFill>
        <p:spPr>
          <a:xfrm>
            <a:off x="3169357" y="-690421"/>
            <a:ext cx="365415" cy="609600"/>
          </a:xfrm>
          <a:prstGeom prst="rect">
            <a:avLst/>
          </a:prstGeom>
        </p:spPr>
      </p:pic>
      <p:pic>
        <p:nvPicPr>
          <p:cNvPr id="64"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54"/>
          <a:stretch>
            <a:fillRect/>
          </a:stretch>
        </p:blipFill>
        <p:spPr>
          <a:xfrm>
            <a:off x="3608913" y="-694384"/>
            <a:ext cx="244422" cy="609600"/>
          </a:xfrm>
          <a:prstGeom prst="rect">
            <a:avLst/>
          </a:prstGeom>
        </p:spPr>
      </p:pic>
      <p:pic>
        <p:nvPicPr>
          <p:cNvPr id="65"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54"/>
          <a:stretch>
            <a:fillRect/>
          </a:stretch>
        </p:blipFill>
        <p:spPr>
          <a:xfrm>
            <a:off x="3887889" y="-728145"/>
            <a:ext cx="341282" cy="609600"/>
          </a:xfrm>
          <a:prstGeom prst="rect">
            <a:avLst/>
          </a:prstGeom>
        </p:spPr>
      </p:pic>
      <mc:AlternateContent xmlns:mc="http://schemas.openxmlformats.org/markup-compatibility/2006" xmlns:a14="http://schemas.microsoft.com/office/drawing/2010/main">
        <mc:Choice Requires="a14">
          <p:sp>
            <p:nvSpPr>
              <p:cNvPr id="66" name="TextBox 65"/>
              <p:cNvSpPr txBox="1"/>
              <p:nvPr/>
            </p:nvSpPr>
            <p:spPr>
              <a:xfrm>
                <a:off x="6187671" y="4807658"/>
                <a:ext cx="1433384"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00" i="1" dirty="0">
                              <a:solidFill>
                                <a:srgbClr val="836967"/>
                              </a:solidFill>
                              <a:latin typeface="Cambria Math" panose="02040503050406030204" pitchFamily="18" charset="0"/>
                            </a:rPr>
                          </m:ctrlPr>
                        </m:sSubPr>
                        <m:e>
                          <m:r>
                            <a:rPr lang="en-US" sz="1700" i="1" dirty="0">
                              <a:latin typeface="Cambria Math" panose="02040503050406030204" pitchFamily="18" charset="0"/>
                            </a:rPr>
                            <m:t>𝛼</m:t>
                          </m:r>
                        </m:e>
                        <m:sub>
                          <m:r>
                            <a:rPr lang="en-US" sz="1700" i="1" dirty="0">
                              <a:latin typeface="Cambria Math" panose="02040503050406030204" pitchFamily="18" charset="0"/>
                            </a:rPr>
                            <m:t>3</m:t>
                          </m:r>
                        </m:sub>
                      </m:sSub>
                    </m:oMath>
                  </m:oMathPara>
                </a14:m>
                <a:endParaRPr lang="ru-RU" sz="17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187671" y="4807658"/>
                <a:ext cx="1433384" cy="353943"/>
              </a:xfrm>
              <a:prstGeom prst="rect">
                <a:avLst/>
              </a:prstGeom>
              <a:blipFill>
                <a:blip r:embed="rId6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7738954" y="4821799"/>
                <a:ext cx="15045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700" baseline="-25000"/>
                        <m:t> , </m:t>
                      </m:r>
                      <m:r>
                        <m:rPr>
                          <m:nor/>
                        </m:rPr>
                        <a:rPr lang="en-US" sz="1700" dirty="0"/>
                        <m:t>=&gt; </m:t>
                      </m:r>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en-US" sz="1700" i="1" dirty="0">
                              <a:latin typeface="Cambria Math" panose="02040503050406030204" pitchFamily="18" charset="0"/>
                            </a:rPr>
                            <m:t>3</m:t>
                          </m:r>
                        </m:sub>
                      </m:sSub>
                      <m:r>
                        <m:rPr>
                          <m:nor/>
                        </m:rPr>
                        <a:rPr lang="en-US" sz="1700" dirty="0"/>
                        <m:t> = 1</m:t>
                      </m:r>
                    </m:oMath>
                  </m:oMathPara>
                </a14:m>
                <a:endParaRPr lang="en-US" sz="1700" dirty="0"/>
              </a:p>
              <a:p>
                <a:endParaRPr lang="ru-RU" dirty="0"/>
              </a:p>
            </p:txBody>
          </p:sp>
        </mc:Choice>
        <mc:Fallback xmlns="">
          <p:sp>
            <p:nvSpPr>
              <p:cNvPr id="67" name="TextBox 66"/>
              <p:cNvSpPr txBox="1">
                <a:spLocks noRot="1" noChangeAspect="1" noMove="1" noResize="1" noEditPoints="1" noAdjustHandles="1" noChangeArrowheads="1" noChangeShapeType="1" noTextEdit="1"/>
              </p:cNvSpPr>
              <p:nvPr/>
            </p:nvSpPr>
            <p:spPr>
              <a:xfrm>
                <a:off x="7738954" y="4821799"/>
                <a:ext cx="1504585" cy="646331"/>
              </a:xfrm>
              <a:prstGeom prst="rect">
                <a:avLst/>
              </a:prstGeom>
              <a:blipFill>
                <a:blip r:embed="rId62"/>
                <a:stretch>
                  <a:fillRect/>
                </a:stretch>
              </a:blipFill>
            </p:spPr>
            <p:txBody>
              <a:bodyPr/>
              <a:lstStyle/>
              <a:p>
                <a:r>
                  <a:rPr lang="ru-RU">
                    <a:noFill/>
                  </a:rPr>
                  <a:t> </a:t>
                </a:r>
              </a:p>
            </p:txBody>
          </p:sp>
        </mc:Fallback>
      </mc:AlternateContent>
      <p:pic>
        <p:nvPicPr>
          <p:cNvPr id="68" name="Записанный звук">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54"/>
          <a:stretch>
            <a:fillRect/>
          </a:stretch>
        </p:blipFill>
        <p:spPr>
          <a:xfrm>
            <a:off x="4291573" y="-708293"/>
            <a:ext cx="318563" cy="609600"/>
          </a:xfrm>
          <a:prstGeom prst="rect">
            <a:avLst/>
          </a:prstGeom>
        </p:spPr>
      </p:pic>
      <p:pic>
        <p:nvPicPr>
          <p:cNvPr id="69"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4"/>
          <a:stretch>
            <a:fillRect/>
          </a:stretch>
        </p:blipFill>
        <p:spPr>
          <a:xfrm>
            <a:off x="4700860" y="-709912"/>
            <a:ext cx="365415" cy="609600"/>
          </a:xfrm>
          <a:prstGeom prst="rect">
            <a:avLst/>
          </a:prstGeom>
        </p:spPr>
      </p:pic>
      <p:pic>
        <p:nvPicPr>
          <p:cNvPr id="70" name="Записанный звук">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54"/>
          <a:stretch>
            <a:fillRect/>
          </a:stretch>
        </p:blipFill>
        <p:spPr>
          <a:xfrm>
            <a:off x="5123840" y="-698351"/>
            <a:ext cx="399969" cy="609600"/>
          </a:xfrm>
          <a:prstGeom prst="rect">
            <a:avLst/>
          </a:prstGeom>
        </p:spPr>
      </p:pic>
      <mc:AlternateContent xmlns:mc="http://schemas.openxmlformats.org/markup-compatibility/2006" xmlns:a14="http://schemas.microsoft.com/office/drawing/2010/main">
        <mc:Choice Requires="a14">
          <p:sp>
            <p:nvSpPr>
              <p:cNvPr id="71" name="TextBox 70"/>
              <p:cNvSpPr txBox="1"/>
              <p:nvPr/>
            </p:nvSpPr>
            <p:spPr>
              <a:xfrm>
                <a:off x="6721988" y="5662995"/>
                <a:ext cx="1927654" cy="353943"/>
              </a:xfrm>
              <a:prstGeom prst="rect">
                <a:avLst/>
              </a:prstGeom>
              <a:noFill/>
            </p:spPr>
            <p:txBody>
              <a:bodyPr wrap="square" rtlCol="0">
                <a:spAutoFit/>
              </a:bodyPr>
              <a:lstStyle/>
              <a:p>
                <a14:m>
                  <m:oMath xmlns:m="http://schemas.openxmlformats.org/officeDocument/2006/math">
                    <m:r>
                      <a:rPr lang="en-US" sz="1700" i="1" dirty="0">
                        <a:latin typeface="Cambria Math" panose="02040503050406030204" pitchFamily="18" charset="0"/>
                      </a:rPr>
                      <m:t>𝛼</m:t>
                    </m:r>
                  </m:oMath>
                </a14:m>
                <a:r>
                  <a:rPr lang="ru-RU" sz="1700" baseline="-25000" dirty="0"/>
                  <a:t>4</a:t>
                </a:r>
                <a:endParaRPr lang="ru-RU" sz="1700" dirty="0"/>
              </a:p>
            </p:txBody>
          </p:sp>
        </mc:Choice>
        <mc:Fallback xmlns="">
          <p:sp>
            <p:nvSpPr>
              <p:cNvPr id="71" name="TextBox 70"/>
              <p:cNvSpPr txBox="1">
                <a:spLocks noRot="1" noChangeAspect="1" noMove="1" noResize="1" noEditPoints="1" noAdjustHandles="1" noChangeArrowheads="1" noChangeShapeType="1" noTextEdit="1"/>
              </p:cNvSpPr>
              <p:nvPr/>
            </p:nvSpPr>
            <p:spPr>
              <a:xfrm>
                <a:off x="6721988" y="5662995"/>
                <a:ext cx="1927654" cy="353943"/>
              </a:xfrm>
              <a:prstGeom prst="rect">
                <a:avLst/>
              </a:prstGeom>
              <a:blipFill>
                <a:blip r:embed="rId63"/>
                <a:stretch>
                  <a:fillRect b="-1896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7941700" y="5704338"/>
                <a:ext cx="1519881" cy="646331"/>
              </a:xfrm>
              <a:prstGeom prst="rect">
                <a:avLst/>
              </a:prstGeom>
              <a:noFill/>
            </p:spPr>
            <p:txBody>
              <a:bodyPr wrap="square" rtlCol="0">
                <a:spAutoFit/>
              </a:bodyPr>
              <a:lstStyle/>
              <a:p>
                <a14:m>
                  <m:oMath xmlns:m="http://schemas.openxmlformats.org/officeDocument/2006/math">
                    <m:r>
                      <m:rPr>
                        <m:nor/>
                      </m:rPr>
                      <a:rPr lang="en-US" sz="1700" baseline="-25000"/>
                      <m:t>, </m:t>
                    </m:r>
                    <m:r>
                      <a:rPr lang="ru-RU" sz="1700" i="1" baseline="-25000" dirty="0">
                        <a:latin typeface="Cambria Math" panose="02040503050406030204" pitchFamily="18" charset="0"/>
                      </a:rPr>
                      <m:t> </m:t>
                    </m:r>
                  </m:oMath>
                </a14:m>
                <a:r>
                  <a:rPr lang="en-US" sz="1700" dirty="0"/>
                  <a:t>=&gt;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en-US" sz="1700" i="1" dirty="0">
                            <a:latin typeface="Cambria Math" panose="02040503050406030204" pitchFamily="18" charset="0"/>
                          </a:rPr>
                          <m:t>4</m:t>
                        </m:r>
                      </m:sub>
                    </m:sSub>
                    <m:r>
                      <m:rPr>
                        <m:nor/>
                      </m:rPr>
                      <a:rPr lang="en-US" sz="1700" dirty="0"/>
                      <m:t> = </m:t>
                    </m:r>
                    <m:r>
                      <a:rPr lang="en-US" sz="1700" i="1" dirty="0">
                        <a:latin typeface="Cambria Math" panose="02040503050406030204" pitchFamily="18" charset="0"/>
                      </a:rPr>
                      <m:t>0</m:t>
                    </m:r>
                  </m:oMath>
                </a14:m>
                <a:endParaRPr lang="en-US" sz="1700" dirty="0"/>
              </a:p>
              <a:p>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7941700" y="5704338"/>
                <a:ext cx="1519881" cy="646331"/>
              </a:xfrm>
              <a:prstGeom prst="rect">
                <a:avLst/>
              </a:prstGeom>
              <a:blipFill>
                <a:blip r:embed="rId64"/>
                <a:stretch>
                  <a:fillRect t="-3774"/>
                </a:stretch>
              </a:blipFill>
            </p:spPr>
            <p:txBody>
              <a:bodyPr/>
              <a:lstStyle/>
              <a:p>
                <a:r>
                  <a:rPr lang="ru-RU">
                    <a:noFill/>
                  </a:rPr>
                  <a:t> </a:t>
                </a:r>
              </a:p>
            </p:txBody>
          </p:sp>
        </mc:Fallback>
      </mc:AlternateContent>
      <p:pic>
        <p:nvPicPr>
          <p:cNvPr id="73" name="Записанный звук">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54"/>
          <a:stretch>
            <a:fillRect/>
          </a:stretch>
        </p:blipFill>
        <p:spPr>
          <a:xfrm>
            <a:off x="5598498" y="-719178"/>
            <a:ext cx="609600" cy="609600"/>
          </a:xfrm>
          <a:prstGeom prst="rect">
            <a:avLst/>
          </a:prstGeom>
        </p:spPr>
      </p:pic>
      <p:sp>
        <p:nvSpPr>
          <p:cNvPr id="74" name="TextBox 73"/>
          <p:cNvSpPr txBox="1"/>
          <p:nvPr/>
        </p:nvSpPr>
        <p:spPr>
          <a:xfrm>
            <a:off x="953358" y="576649"/>
            <a:ext cx="291242" cy="369332"/>
          </a:xfrm>
          <a:prstGeom prst="rect">
            <a:avLst/>
          </a:prstGeom>
          <a:noFill/>
        </p:spPr>
        <p:txBody>
          <a:bodyPr wrap="square" rtlCol="0">
            <a:spAutoFit/>
          </a:bodyPr>
          <a:lstStyle/>
          <a:p>
            <a:r>
              <a:rPr lang="en-US" dirty="0" smtClean="0"/>
              <a:t>1</a:t>
            </a:r>
            <a:endParaRPr lang="ru-RU" dirty="0"/>
          </a:p>
        </p:txBody>
      </p:sp>
      <p:sp>
        <p:nvSpPr>
          <p:cNvPr id="75" name="TextBox 74"/>
          <p:cNvSpPr txBox="1"/>
          <p:nvPr/>
        </p:nvSpPr>
        <p:spPr>
          <a:xfrm>
            <a:off x="957306" y="921094"/>
            <a:ext cx="319044" cy="369332"/>
          </a:xfrm>
          <a:prstGeom prst="rect">
            <a:avLst/>
          </a:prstGeom>
          <a:noFill/>
        </p:spPr>
        <p:txBody>
          <a:bodyPr wrap="square" rtlCol="0">
            <a:spAutoFit/>
          </a:bodyPr>
          <a:lstStyle/>
          <a:p>
            <a:r>
              <a:rPr lang="en-US" dirty="0" smtClean="0"/>
              <a:t>1</a:t>
            </a:r>
            <a:endParaRPr lang="ru-RU" dirty="0"/>
          </a:p>
        </p:txBody>
      </p:sp>
      <p:pic>
        <p:nvPicPr>
          <p:cNvPr id="76" name="Записанный звук">
            <a:hlinkClick r:id="" action="ppaction://media"/>
          </p:cNvPr>
          <p:cNvPicPr>
            <a:picLocks noChangeAspect="1"/>
          </p:cNvPicPr>
          <p:nvPr>
            <a:audioFile r:link="rId26"/>
            <p:extLst>
              <p:ext uri="{DAA4B4D4-6D71-4841-9C94-3DE7FCFB9230}">
                <p14:media xmlns:p14="http://schemas.microsoft.com/office/powerpoint/2010/main" r:embed="rId25"/>
              </p:ext>
            </p:extLst>
          </p:nvPr>
        </p:nvPicPr>
        <p:blipFill>
          <a:blip r:embed="rId54"/>
          <a:stretch>
            <a:fillRect/>
          </a:stretch>
        </p:blipFill>
        <p:spPr>
          <a:xfrm>
            <a:off x="82550" y="-946150"/>
            <a:ext cx="609600" cy="609600"/>
          </a:xfrm>
          <a:prstGeom prst="rect">
            <a:avLst/>
          </a:prstGeom>
        </p:spPr>
      </p:pic>
      <p:pic>
        <p:nvPicPr>
          <p:cNvPr id="77" name="Записанный звук">
            <a:hlinkClick r:id="" action="ppaction://media"/>
          </p:cNvPr>
          <p:cNvPicPr>
            <a:picLocks noChangeAspect="1"/>
          </p:cNvPicPr>
          <p:nvPr>
            <a:audioFile r:link="rId28"/>
            <p:extLst>
              <p:ext uri="{DAA4B4D4-6D71-4841-9C94-3DE7FCFB9230}">
                <p14:media xmlns:p14="http://schemas.microsoft.com/office/powerpoint/2010/main" r:embed="rId27"/>
              </p:ext>
            </p:extLst>
          </p:nvPr>
        </p:nvPicPr>
        <p:blipFill>
          <a:blip r:embed="rId54"/>
          <a:stretch>
            <a:fillRect/>
          </a:stretch>
        </p:blipFill>
        <p:spPr>
          <a:xfrm>
            <a:off x="-609600" y="-762453"/>
            <a:ext cx="609600" cy="609600"/>
          </a:xfrm>
          <a:prstGeom prst="rect">
            <a:avLst/>
          </a:prstGeom>
        </p:spPr>
      </p:pic>
      <p:pic>
        <p:nvPicPr>
          <p:cNvPr id="78" name="Записанный звук">
            <a:hlinkClick r:id="" action="ppaction://media"/>
          </p:cNvPr>
          <p:cNvPicPr>
            <a:picLocks noChangeAspect="1"/>
          </p:cNvPicPr>
          <p:nvPr>
            <a:audioFile r:link="rId30"/>
            <p:extLst>
              <p:ext uri="{DAA4B4D4-6D71-4841-9C94-3DE7FCFB9230}">
                <p14:media xmlns:p14="http://schemas.microsoft.com/office/powerpoint/2010/main" r:embed="rId29"/>
              </p:ext>
            </p:extLst>
          </p:nvPr>
        </p:nvPicPr>
        <p:blipFill>
          <a:blip r:embed="rId54"/>
          <a:stretch>
            <a:fillRect/>
          </a:stretch>
        </p:blipFill>
        <p:spPr>
          <a:xfrm>
            <a:off x="885371" y="-1447800"/>
            <a:ext cx="609600" cy="609600"/>
          </a:xfrm>
          <a:prstGeom prst="rect">
            <a:avLst/>
          </a:prstGeom>
        </p:spPr>
      </p:pic>
      <p:pic>
        <p:nvPicPr>
          <p:cNvPr id="79" name="Записанный звук">
            <a:hlinkClick r:id="" action="ppaction://media"/>
          </p:cNvPr>
          <p:cNvPicPr>
            <a:picLocks noChangeAspect="1"/>
          </p:cNvPicPr>
          <p:nvPr>
            <a:audioFile r:link="rId32"/>
            <p:extLst>
              <p:ext uri="{DAA4B4D4-6D71-4841-9C94-3DE7FCFB9230}">
                <p14:media xmlns:p14="http://schemas.microsoft.com/office/powerpoint/2010/main" r:embed="rId31"/>
              </p:ext>
            </p:extLst>
          </p:nvPr>
        </p:nvPicPr>
        <p:blipFill>
          <a:blip r:embed="rId54"/>
          <a:stretch>
            <a:fillRect/>
          </a:stretch>
        </p:blipFill>
        <p:spPr>
          <a:xfrm>
            <a:off x="1756228" y="-1491343"/>
            <a:ext cx="609600" cy="609600"/>
          </a:xfrm>
          <a:prstGeom prst="rect">
            <a:avLst/>
          </a:prstGeom>
        </p:spPr>
      </p:pic>
      <p:pic>
        <p:nvPicPr>
          <p:cNvPr id="80" name="Записанный звук">
            <a:hlinkClick r:id="" action="ppaction://media"/>
          </p:cNvPr>
          <p:cNvPicPr>
            <a:picLocks noChangeAspect="1"/>
          </p:cNvPicPr>
          <p:nvPr>
            <a:audioFile r:link="rId34"/>
            <p:extLst>
              <p:ext uri="{DAA4B4D4-6D71-4841-9C94-3DE7FCFB9230}">
                <p14:media xmlns:p14="http://schemas.microsoft.com/office/powerpoint/2010/main" r:embed="rId33"/>
              </p:ext>
            </p:extLst>
          </p:nvPr>
        </p:nvPicPr>
        <p:blipFill>
          <a:blip r:embed="rId54"/>
          <a:stretch>
            <a:fillRect/>
          </a:stretch>
        </p:blipFill>
        <p:spPr>
          <a:xfrm>
            <a:off x="2278743" y="-1621971"/>
            <a:ext cx="609600" cy="609600"/>
          </a:xfrm>
          <a:prstGeom prst="rect">
            <a:avLst/>
          </a:prstGeom>
        </p:spPr>
      </p:pic>
      <p:pic>
        <p:nvPicPr>
          <p:cNvPr id="81" name="Записанный звук">
            <a:hlinkClick r:id="" action="ppaction://media"/>
          </p:cNvPr>
          <p:cNvPicPr>
            <a:picLocks noChangeAspect="1"/>
          </p:cNvPicPr>
          <p:nvPr>
            <a:audioFile r:link="rId36"/>
            <p:extLst>
              <p:ext uri="{DAA4B4D4-6D71-4841-9C94-3DE7FCFB9230}">
                <p14:media xmlns:p14="http://schemas.microsoft.com/office/powerpoint/2010/main" r:embed="rId35"/>
              </p:ext>
            </p:extLst>
          </p:nvPr>
        </p:nvPicPr>
        <p:blipFill>
          <a:blip r:embed="rId54"/>
          <a:stretch>
            <a:fillRect/>
          </a:stretch>
        </p:blipFill>
        <p:spPr>
          <a:xfrm>
            <a:off x="2830286" y="-1534886"/>
            <a:ext cx="609600" cy="609600"/>
          </a:xfrm>
          <a:prstGeom prst="rect">
            <a:avLst/>
          </a:prstGeom>
        </p:spPr>
      </p:pic>
    </p:spTree>
    <p:extLst>
      <p:ext uri="{BB962C8B-B14F-4D97-AF65-F5344CB8AC3E}">
        <p14:creationId xmlns:p14="http://schemas.microsoft.com/office/powerpoint/2010/main" val="15090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down)">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6797" fill="hold"/>
                                        <p:tgtEl>
                                          <p:spTgt spid="76"/>
                                        </p:tgtEl>
                                      </p:cBhvr>
                                    </p:cmd>
                                  </p:childTnLst>
                                </p:cTn>
                              </p:par>
                              <p:par>
                                <p:cTn id="16" presetID="8" presetClass="emph" presetSubtype="0" fill="hold" grpId="0" nodeType="withEffect">
                                  <p:stCondLst>
                                    <p:cond delay="1100"/>
                                  </p:stCondLst>
                                  <p:childTnLst>
                                    <p:animRot by="21600000">
                                      <p:cBhvr>
                                        <p:cTn id="17" dur="2000" fill="hold"/>
                                        <p:tgtEl>
                                          <p:spTgt spid="74"/>
                                        </p:tgtEl>
                                        <p:attrNameLst>
                                          <p:attrName>r</p:attrName>
                                        </p:attrNameLst>
                                      </p:cBhvr>
                                    </p:animRot>
                                  </p:childTnLst>
                                </p:cTn>
                              </p:par>
                              <p:par>
                                <p:cTn id="18" presetID="8" presetClass="emph" presetSubtype="0" fill="hold" grpId="0" nodeType="withEffect">
                                  <p:stCondLst>
                                    <p:cond delay="1100"/>
                                  </p:stCondLst>
                                  <p:childTnLst>
                                    <p:animRot by="21600000">
                                      <p:cBhvr>
                                        <p:cTn id="19" dur="2000" fill="hold"/>
                                        <p:tgtEl>
                                          <p:spTgt spid="75"/>
                                        </p:tgtEl>
                                        <p:attrNameLst>
                                          <p:attrName>r</p:attrName>
                                        </p:attrNameLst>
                                      </p:cBhvr>
                                    </p:animRot>
                                  </p:childTnLst>
                                </p:cTn>
                              </p:par>
                              <p:par>
                                <p:cTn id="20" presetID="22" presetClass="entr" presetSubtype="4" fill="hold" grpId="0" nodeType="withEffect">
                                  <p:stCondLst>
                                    <p:cond delay="400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nodeType="withEffect">
                                  <p:stCondLst>
                                    <p:cond delay="470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nodeType="withEffect">
                                  <p:stCondLst>
                                    <p:cond delay="52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par>
                                <p:cTn id="29" presetID="22" presetClass="entr" presetSubtype="4" fill="hold" grpId="0" nodeType="withEffect">
                                  <p:stCondLst>
                                    <p:cond delay="620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6797"/>
                            </p:stCondLst>
                            <p:childTnLst>
                              <p:par>
                                <p:cTn id="33" presetID="22" presetClass="entr" presetSubtype="4"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7297"/>
                            </p:stCondLst>
                            <p:childTnLst>
                              <p:par>
                                <p:cTn id="37" presetID="22" presetClass="entr" presetSubtype="4"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down)">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7470" fill="hold"/>
                                        <p:tgtEl>
                                          <p:spTgt spid="77"/>
                                        </p:tgtEl>
                                      </p:cBhvr>
                                    </p:cmd>
                                  </p:childTnLst>
                                </p:cTn>
                              </p:par>
                              <p:par>
                                <p:cTn id="44" presetID="22" presetClass="entr" presetSubtype="4" fill="hold" grpId="0" nodeType="withEffect">
                                  <p:stCondLst>
                                    <p:cond delay="70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500"/>
                                        <p:tgtEl>
                                          <p:spTgt spid="41"/>
                                        </p:tgtEl>
                                      </p:cBhvr>
                                    </p:animEffect>
                                  </p:childTnLst>
                                </p:cTn>
                              </p:par>
                              <p:par>
                                <p:cTn id="47" presetID="22" presetClass="entr" presetSubtype="4" fill="hold" grpId="0" nodeType="withEffect">
                                  <p:stCondLst>
                                    <p:cond delay="330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par>
                                <p:cTn id="50" presetID="22" presetClass="entr" presetSubtype="4" fill="hold" nodeType="withEffect">
                                  <p:stCondLst>
                                    <p:cond delay="330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par>
                                <p:cTn id="53" presetID="22" presetClass="entr" presetSubtype="4" fill="hold" grpId="0" nodeType="withEffect">
                                  <p:stCondLst>
                                    <p:cond delay="550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2036" fill="hold"/>
                                        <p:tgtEl>
                                          <p:spTgt spid="61"/>
                                        </p:tgtEl>
                                      </p:cBhvr>
                                    </p:cmd>
                                  </p:childTnLst>
                                </p:cTn>
                              </p:par>
                              <p:par>
                                <p:cTn id="60" presetID="22" presetClass="entr" presetSubtype="4"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wipe(down)">
                                      <p:cBhvr>
                                        <p:cTn id="62" dur="500"/>
                                        <p:tgtEl>
                                          <p:spTgt spid="3">
                                            <p:txEl>
                                              <p:pRg st="7" end="7"/>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0">
                                            <p:txEl>
                                              <p:pRg st="0" end="0"/>
                                            </p:txEl>
                                          </p:spTgt>
                                        </p:tgtEl>
                                        <p:attrNameLst>
                                          <p:attrName>style.visibility</p:attrName>
                                        </p:attrNameLst>
                                      </p:cBhvr>
                                      <p:to>
                                        <p:strVal val="visible"/>
                                      </p:to>
                                    </p:set>
                                    <p:animEffect transition="in" filter="wipe(down)">
                                      <p:cBhvr>
                                        <p:cTn id="65" dur="500"/>
                                        <p:tgtEl>
                                          <p:spTgt spid="30">
                                            <p:txEl>
                                              <p:pRg st="0" end="0"/>
                                            </p:txEl>
                                          </p:spTgt>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par>
                                <p:cTn id="72" presetID="22" presetClass="entr" presetSubtype="4" fill="hold" grpId="1"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down)">
                                      <p:cBhvr>
                                        <p:cTn id="74" dur="500"/>
                                        <p:tgtEl>
                                          <p:spTgt spid="34"/>
                                        </p:tgtEl>
                                      </p:cBhvr>
                                    </p:animEffect>
                                  </p:childTnLst>
                                </p:cTn>
                              </p:par>
                              <p:par>
                                <p:cTn id="75" presetID="42" presetClass="path" presetSubtype="0" accel="50000" decel="50000" fill="hold" nodeType="withEffect">
                                  <p:stCondLst>
                                    <p:cond delay="0"/>
                                  </p:stCondLst>
                                  <p:childTnLst>
                                    <p:animMotion origin="layout" path="M -0.00078 -4.81481E-6 L -0.01028 -4.81481E-6 " pathEditMode="relative" rAng="0" ptsTypes="AA">
                                      <p:cBhvr>
                                        <p:cTn id="76" dur="3000" fill="hold"/>
                                        <p:tgtEl>
                                          <p:spTgt spid="30">
                                            <p:txEl>
                                              <p:pRg st="0" end="0"/>
                                            </p:txEl>
                                          </p:spTgt>
                                        </p:tgtEl>
                                        <p:attrNameLst>
                                          <p:attrName>ppt_x</p:attrName>
                                          <p:attrName>ppt_y</p:attrName>
                                        </p:attrNameLst>
                                      </p:cBhvr>
                                      <p:rCtr x="-482" y="0"/>
                                    </p:animMotion>
                                  </p:childTnLst>
                                </p:cTn>
                              </p:par>
                              <p:par>
                                <p:cTn id="77" presetID="42" presetClass="path" presetSubtype="0" accel="50000" decel="50000" fill="hold" grpId="0" nodeType="withEffect">
                                  <p:stCondLst>
                                    <p:cond delay="0"/>
                                  </p:stCondLst>
                                  <p:childTnLst>
                                    <p:animMotion origin="layout" path="M 8.33333E-7 3.7037E-6 L -0.0125 3.7037E-6 " pathEditMode="relative" rAng="0" ptsTypes="AA">
                                      <p:cBhvr>
                                        <p:cTn id="78" dur="3000" fill="hold"/>
                                        <p:tgtEl>
                                          <p:spTgt spid="34"/>
                                        </p:tgtEl>
                                        <p:attrNameLst>
                                          <p:attrName>ppt_x</p:attrName>
                                          <p:attrName>ppt_y</p:attrName>
                                        </p:attrNameLst>
                                      </p:cBhvr>
                                      <p:rCtr x="-625" y="0"/>
                                    </p:animMotion>
                                  </p:childTnLst>
                                </p:cTn>
                              </p:par>
                              <p:par>
                                <p:cTn id="79" presetID="42" presetClass="path" presetSubtype="0" accel="50000" decel="50000" fill="hold" grpId="1" nodeType="withEffect">
                                  <p:stCondLst>
                                    <p:cond delay="0"/>
                                  </p:stCondLst>
                                  <p:childTnLst>
                                    <p:animMotion origin="layout" path="M -0.00039 -0.00046 L -0.0082 -0.00046 " pathEditMode="relative" rAng="0" ptsTypes="AA">
                                      <p:cBhvr>
                                        <p:cTn id="80" dur="3000" fill="hold"/>
                                        <p:tgtEl>
                                          <p:spTgt spid="32"/>
                                        </p:tgtEl>
                                        <p:attrNameLst>
                                          <p:attrName>ppt_x</p:attrName>
                                          <p:attrName>ppt_y</p:attrName>
                                        </p:attrNameLst>
                                      </p:cBhvr>
                                      <p:rCtr x="-391" y="0"/>
                                    </p:animMotion>
                                  </p:childTnLst>
                                </p:cTn>
                              </p:par>
                              <p:par>
                                <p:cTn id="81" presetID="10" presetClass="exit" presetSubtype="0" fill="hold" grpId="2" nodeType="withEffect">
                                  <p:stCondLst>
                                    <p:cond delay="0"/>
                                  </p:stCondLst>
                                  <p:childTnLst>
                                    <p:animEffect transition="out" filter="fade">
                                      <p:cBhvr>
                                        <p:cTn id="82" dur="3000"/>
                                        <p:tgtEl>
                                          <p:spTgt spid="32"/>
                                        </p:tgtEl>
                                      </p:cBhvr>
                                    </p:animEffect>
                                    <p:set>
                                      <p:cBhvr>
                                        <p:cTn id="83" dur="1" fill="hold">
                                          <p:stCondLst>
                                            <p:cond delay="2999"/>
                                          </p:stCondLst>
                                        </p:cTn>
                                        <p:tgtEl>
                                          <p:spTgt spid="32"/>
                                        </p:tgtEl>
                                        <p:attrNameLst>
                                          <p:attrName>style.visibility</p:attrName>
                                        </p:attrNameLst>
                                      </p:cBhvr>
                                      <p:to>
                                        <p:strVal val="hidden"/>
                                      </p:to>
                                    </p:set>
                                  </p:childTnLst>
                                </p:cTn>
                              </p:par>
                              <p:par>
                                <p:cTn id="84" presetID="10" presetClass="entr" presetSubtype="0" fill="hold" grpId="0" nodeType="withEffect">
                                  <p:stCondLst>
                                    <p:cond delay="200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6635" fill="hold"/>
                                        <p:tgtEl>
                                          <p:spTgt spid="78"/>
                                        </p:tgtEl>
                                      </p:cBhvr>
                                    </p:cmd>
                                  </p:childTnLst>
                                </p:cTn>
                              </p:par>
                              <p:par>
                                <p:cTn id="91" presetID="22" presetClass="entr" presetSubtype="4" fill="hold" grpId="0" nodeType="withEffect">
                                  <p:stCondLst>
                                    <p:cond delay="3500"/>
                                  </p:stCondLst>
                                  <p:childTnLst>
                                    <p:set>
                                      <p:cBhvr>
                                        <p:cTn id="92" dur="1" fill="hold">
                                          <p:stCondLst>
                                            <p:cond delay="0"/>
                                          </p:stCondLst>
                                        </p:cTn>
                                        <p:tgtEl>
                                          <p:spTgt spid="2"/>
                                        </p:tgtEl>
                                        <p:attrNameLst>
                                          <p:attrName>style.visibility</p:attrName>
                                        </p:attrNameLst>
                                      </p:cBhvr>
                                      <p:to>
                                        <p:strVal val="visible"/>
                                      </p:to>
                                    </p:set>
                                    <p:animEffect transition="in" filter="wipe(down)">
                                      <p:cBhvr>
                                        <p:cTn id="93" dur="500"/>
                                        <p:tgtEl>
                                          <p:spTgt spid="2"/>
                                        </p:tgtEl>
                                      </p:cBhvr>
                                    </p:animEffect>
                                  </p:childTnLst>
                                </p:cTn>
                              </p:par>
                              <p:par>
                                <p:cTn id="94" presetID="22" presetClass="entr" presetSubtype="4" fill="hold" nodeType="withEffect">
                                  <p:stCondLst>
                                    <p:cond delay="3500"/>
                                  </p:stCondLst>
                                  <p:childTnLst>
                                    <p:set>
                                      <p:cBhvr>
                                        <p:cTn id="95" dur="1" fill="hold">
                                          <p:stCondLst>
                                            <p:cond delay="0"/>
                                          </p:stCondLst>
                                        </p:cTn>
                                        <p:tgtEl>
                                          <p:spTgt spid="17"/>
                                        </p:tgtEl>
                                        <p:attrNameLst>
                                          <p:attrName>style.visibility</p:attrName>
                                        </p:attrNameLst>
                                      </p:cBhvr>
                                      <p:to>
                                        <p:strVal val="visible"/>
                                      </p:to>
                                    </p:set>
                                    <p:animEffect transition="in" filter="wipe(down)">
                                      <p:cBhvr>
                                        <p:cTn id="96" dur="500"/>
                                        <p:tgtEl>
                                          <p:spTgt spid="17"/>
                                        </p:tgtEl>
                                      </p:cBhvr>
                                    </p:animEffect>
                                  </p:childTnLst>
                                </p:cTn>
                              </p:par>
                              <p:par>
                                <p:cTn id="97" presetID="22" presetClass="entr" presetSubtype="4" fill="hold" nodeType="withEffect">
                                  <p:stCondLst>
                                    <p:cond delay="5000"/>
                                  </p:stCondLst>
                                  <p:childTnLst>
                                    <p:set>
                                      <p:cBhvr>
                                        <p:cTn id="98" dur="1" fill="hold">
                                          <p:stCondLst>
                                            <p:cond delay="0"/>
                                          </p:stCondLst>
                                        </p:cTn>
                                        <p:tgtEl>
                                          <p:spTgt spid="3">
                                            <p:txEl>
                                              <p:pRg st="8" end="8"/>
                                            </p:txEl>
                                          </p:spTgt>
                                        </p:tgtEl>
                                        <p:attrNameLst>
                                          <p:attrName>style.visibility</p:attrName>
                                        </p:attrNameLst>
                                      </p:cBhvr>
                                      <p:to>
                                        <p:strVal val="visible"/>
                                      </p:to>
                                    </p:set>
                                    <p:animEffect transition="in" filter="wipe(down)">
                                      <p:cBhvr>
                                        <p:cTn id="99" dur="500"/>
                                        <p:tgtEl>
                                          <p:spTgt spid="3">
                                            <p:txEl>
                                              <p:pRg st="8" end="8"/>
                                            </p:txEl>
                                          </p:spTgt>
                                        </p:tgtEl>
                                      </p:cBhvr>
                                    </p:animEffect>
                                  </p:childTnLst>
                                </p:cTn>
                              </p:par>
                              <p:par>
                                <p:cTn id="100" presetID="22" presetClass="entr" presetSubtype="4" fill="hold" grpId="0" nodeType="withEffect">
                                  <p:stCondLst>
                                    <p:cond delay="5500"/>
                                  </p:stCondLst>
                                  <p:childTnLst>
                                    <p:set>
                                      <p:cBhvr>
                                        <p:cTn id="101" dur="1" fill="hold">
                                          <p:stCondLst>
                                            <p:cond delay="0"/>
                                          </p:stCondLst>
                                        </p:cTn>
                                        <p:tgtEl>
                                          <p:spTgt spid="16"/>
                                        </p:tgtEl>
                                        <p:attrNameLst>
                                          <p:attrName>style.visibility</p:attrName>
                                        </p:attrNameLst>
                                      </p:cBhvr>
                                      <p:to>
                                        <p:strVal val="visible"/>
                                      </p:to>
                                    </p:set>
                                    <p:animEffect transition="in" filter="wipe(down)">
                                      <p:cBhvr>
                                        <p:cTn id="102" dur="500"/>
                                        <p:tgtEl>
                                          <p:spTgt spid="16"/>
                                        </p:tgtEl>
                                      </p:cBhvr>
                                    </p:animEffect>
                                  </p:childTnLst>
                                </p:cTn>
                              </p:par>
                            </p:childTnLst>
                          </p:cTn>
                        </p:par>
                        <p:par>
                          <p:cTn id="103" fill="hold">
                            <p:stCondLst>
                              <p:cond delay="6635"/>
                            </p:stCondLst>
                            <p:childTnLst>
                              <p:par>
                                <p:cTn id="104" presetID="22" presetClass="entr" presetSubtype="4" fill="hold" nodeType="after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wipe(down)">
                                      <p:cBhvr>
                                        <p:cTn id="106" dur="500"/>
                                        <p:tgtEl>
                                          <p:spTgt spid="11"/>
                                        </p:tgtEl>
                                      </p:cBhvr>
                                    </p:animEffect>
                                  </p:childTnLst>
                                </p:cTn>
                              </p:par>
                            </p:childTnLst>
                          </p:cTn>
                        </p:par>
                        <p:par>
                          <p:cTn id="107" fill="hold">
                            <p:stCondLst>
                              <p:cond delay="7135"/>
                            </p:stCondLst>
                            <p:childTnLst>
                              <p:par>
                                <p:cTn id="108" presetID="22" presetClass="entr" presetSubtype="4" fill="hold" nodeType="afterEffect">
                                  <p:stCondLst>
                                    <p:cond delay="0"/>
                                  </p:stCondLst>
                                  <p:childTnLst>
                                    <p:set>
                                      <p:cBhvr>
                                        <p:cTn id="109" dur="1" fill="hold">
                                          <p:stCondLst>
                                            <p:cond delay="0"/>
                                          </p:stCondLst>
                                        </p:cTn>
                                        <p:tgtEl>
                                          <p:spTgt spid="3">
                                            <p:txEl>
                                              <p:pRg st="9" end="9"/>
                                            </p:txEl>
                                          </p:spTgt>
                                        </p:tgtEl>
                                        <p:attrNameLst>
                                          <p:attrName>style.visibility</p:attrName>
                                        </p:attrNameLst>
                                      </p:cBhvr>
                                      <p:to>
                                        <p:strVal val="visible"/>
                                      </p:to>
                                    </p:set>
                                    <p:animEffect transition="in" filter="wipe(down)">
                                      <p:cBhvr>
                                        <p:cTn id="110" dur="500"/>
                                        <p:tgtEl>
                                          <p:spTgt spid="3">
                                            <p:txEl>
                                              <p:pRg st="9" end="9"/>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7888" fill="hold"/>
                                        <p:tgtEl>
                                          <p:spTgt spid="45"/>
                                        </p:tgtEl>
                                      </p:cBhvr>
                                    </p:cmd>
                                  </p:childTnLst>
                                </p:cTn>
                              </p:par>
                              <p:par>
                                <p:cTn id="115" presetID="22" presetClass="entr" presetSubtype="4" fill="hold" grpId="0" nodeType="withEffect">
                                  <p:stCondLst>
                                    <p:cond delay="1000"/>
                                  </p:stCondLst>
                                  <p:childTnLst>
                                    <p:set>
                                      <p:cBhvr>
                                        <p:cTn id="116" dur="1" fill="hold">
                                          <p:stCondLst>
                                            <p:cond delay="0"/>
                                          </p:stCondLst>
                                        </p:cTn>
                                        <p:tgtEl>
                                          <p:spTgt spid="43"/>
                                        </p:tgtEl>
                                        <p:attrNameLst>
                                          <p:attrName>style.visibility</p:attrName>
                                        </p:attrNameLst>
                                      </p:cBhvr>
                                      <p:to>
                                        <p:strVal val="visible"/>
                                      </p:to>
                                    </p:set>
                                    <p:animEffect transition="in" filter="wipe(down)">
                                      <p:cBhvr>
                                        <p:cTn id="117" dur="500"/>
                                        <p:tgtEl>
                                          <p:spTgt spid="43"/>
                                        </p:tgtEl>
                                      </p:cBhvr>
                                    </p:animEffect>
                                  </p:childTnLst>
                                </p:cTn>
                              </p:par>
                              <p:par>
                                <p:cTn id="118" presetID="22" presetClass="entr" presetSubtype="4" fill="hold" grpId="0" nodeType="withEffect">
                                  <p:stCondLst>
                                    <p:cond delay="4000"/>
                                  </p:stCondLst>
                                  <p:childTnLst>
                                    <p:set>
                                      <p:cBhvr>
                                        <p:cTn id="119" dur="1" fill="hold">
                                          <p:stCondLst>
                                            <p:cond delay="0"/>
                                          </p:stCondLst>
                                        </p:cTn>
                                        <p:tgtEl>
                                          <p:spTgt spid="8"/>
                                        </p:tgtEl>
                                        <p:attrNameLst>
                                          <p:attrName>style.visibility</p:attrName>
                                        </p:attrNameLst>
                                      </p:cBhvr>
                                      <p:to>
                                        <p:strVal val="visible"/>
                                      </p:to>
                                    </p:set>
                                    <p:animEffect transition="in" filter="wipe(down)">
                                      <p:cBhvr>
                                        <p:cTn id="120" dur="500"/>
                                        <p:tgtEl>
                                          <p:spTgt spid="8"/>
                                        </p:tgtEl>
                                      </p:cBhvr>
                                    </p:animEffect>
                                  </p:childTnLst>
                                </p:cTn>
                              </p:par>
                              <p:par>
                                <p:cTn id="121" presetID="22" presetClass="entr" presetSubtype="4" fill="hold" grpId="0" nodeType="withEffect">
                                  <p:stCondLst>
                                    <p:cond delay="6600"/>
                                  </p:stCondLst>
                                  <p:childTnLst>
                                    <p:set>
                                      <p:cBhvr>
                                        <p:cTn id="122" dur="1" fill="hold">
                                          <p:stCondLst>
                                            <p:cond delay="0"/>
                                          </p:stCondLst>
                                        </p:cTn>
                                        <p:tgtEl>
                                          <p:spTgt spid="44"/>
                                        </p:tgtEl>
                                        <p:attrNameLst>
                                          <p:attrName>style.visibility</p:attrName>
                                        </p:attrNameLst>
                                      </p:cBhvr>
                                      <p:to>
                                        <p:strVal val="visible"/>
                                      </p:to>
                                    </p:set>
                                    <p:animEffect transition="in" filter="wipe(down)">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mediacall" presetSubtype="0" fill="hold" nodeType="clickEffect">
                                  <p:stCondLst>
                                    <p:cond delay="0"/>
                                  </p:stCondLst>
                                  <p:childTnLst>
                                    <p:cmd type="call" cmd="playFrom(0.0)">
                                      <p:cBhvr>
                                        <p:cTn id="127" dur="2036" fill="hold"/>
                                        <p:tgtEl>
                                          <p:spTgt spid="62"/>
                                        </p:tgtEl>
                                      </p:cBhvr>
                                    </p:cmd>
                                  </p:childTnLst>
                                </p:cTn>
                              </p:par>
                              <p:par>
                                <p:cTn id="128" presetID="22" presetClass="entr" presetSubtype="4" fill="hold" nodeType="withEffect">
                                  <p:stCondLst>
                                    <p:cond delay="0"/>
                                  </p:stCondLst>
                                  <p:childTnLst>
                                    <p:set>
                                      <p:cBhvr>
                                        <p:cTn id="129" dur="1" fill="hold">
                                          <p:stCondLst>
                                            <p:cond delay="0"/>
                                          </p:stCondLst>
                                        </p:cTn>
                                        <p:tgtEl>
                                          <p:spTgt spid="3">
                                            <p:txEl>
                                              <p:pRg st="10" end="10"/>
                                            </p:txEl>
                                          </p:spTgt>
                                        </p:tgtEl>
                                        <p:attrNameLst>
                                          <p:attrName>style.visibility</p:attrName>
                                        </p:attrNameLst>
                                      </p:cBhvr>
                                      <p:to>
                                        <p:strVal val="visible"/>
                                      </p:to>
                                    </p:set>
                                    <p:animEffect transition="in" filter="wipe(down)">
                                      <p:cBhvr>
                                        <p:cTn id="130" dur="500"/>
                                        <p:tgtEl>
                                          <p:spTgt spid="3">
                                            <p:txEl>
                                              <p:pRg st="10" end="10"/>
                                            </p:txEl>
                                          </p:spTgt>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0">
                                            <p:txEl>
                                              <p:pRg st="0" end="0"/>
                                            </p:txEl>
                                          </p:spTgt>
                                        </p:tgtEl>
                                        <p:attrNameLst>
                                          <p:attrName>style.visibility</p:attrName>
                                        </p:attrNameLst>
                                      </p:cBhvr>
                                      <p:to>
                                        <p:strVal val="visible"/>
                                      </p:to>
                                    </p:set>
                                    <p:animEffect transition="in" filter="wipe(down)">
                                      <p:cBhvr>
                                        <p:cTn id="133" dur="500"/>
                                        <p:tgtEl>
                                          <p:spTgt spid="50">
                                            <p:txEl>
                                              <p:pRg st="0" end="0"/>
                                            </p:txEl>
                                          </p:spTgt>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wipe(down)">
                                      <p:cBhvr>
                                        <p:cTn id="136" dur="500"/>
                                        <p:tgtEl>
                                          <p:spTgt spid="5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wipe(down)">
                                      <p:cBhvr>
                                        <p:cTn id="139" dur="500"/>
                                        <p:tgtEl>
                                          <p:spTgt spid="53"/>
                                        </p:tgtEl>
                                      </p:cBhvr>
                                    </p:animEffect>
                                  </p:childTnLst>
                                </p:cTn>
                              </p:par>
                              <p:par>
                                <p:cTn id="140" presetID="22" presetClass="entr" presetSubtype="4" fill="hold" grpId="1"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wipe(down)">
                                      <p:cBhvr>
                                        <p:cTn id="142" dur="500"/>
                                        <p:tgtEl>
                                          <p:spTgt spid="54"/>
                                        </p:tgtEl>
                                      </p:cBhvr>
                                    </p:animEffect>
                                  </p:childTnLst>
                                </p:cTn>
                              </p:par>
                              <p:par>
                                <p:cTn id="143" presetID="42" presetClass="path" presetSubtype="0" accel="50000" decel="50000" fill="hold" nodeType="withEffect">
                                  <p:stCondLst>
                                    <p:cond delay="0"/>
                                  </p:stCondLst>
                                  <p:childTnLst>
                                    <p:animMotion origin="layout" path="M -0.00078 2.22222E-6 L -0.01028 2.22222E-6 " pathEditMode="relative" rAng="0" ptsTypes="AA">
                                      <p:cBhvr>
                                        <p:cTn id="144" dur="3000" fill="hold"/>
                                        <p:tgtEl>
                                          <p:spTgt spid="50">
                                            <p:txEl>
                                              <p:pRg st="0" end="0"/>
                                            </p:txEl>
                                          </p:spTgt>
                                        </p:tgtEl>
                                        <p:attrNameLst>
                                          <p:attrName>ppt_x</p:attrName>
                                          <p:attrName>ppt_y</p:attrName>
                                        </p:attrNameLst>
                                      </p:cBhvr>
                                      <p:rCtr x="-482" y="0"/>
                                    </p:animMotion>
                                  </p:childTnLst>
                                </p:cTn>
                              </p:par>
                              <p:par>
                                <p:cTn id="145" presetID="42" presetClass="path" presetSubtype="0" accel="50000" decel="50000" fill="hold" grpId="0" nodeType="withEffect">
                                  <p:stCondLst>
                                    <p:cond delay="0"/>
                                  </p:stCondLst>
                                  <p:childTnLst>
                                    <p:animMotion origin="layout" path="M 8.33333E-7 7.40741E-7 L -0.0125 7.40741E-7 " pathEditMode="relative" rAng="0" ptsTypes="AA">
                                      <p:cBhvr>
                                        <p:cTn id="146" dur="3000" fill="hold"/>
                                        <p:tgtEl>
                                          <p:spTgt spid="54"/>
                                        </p:tgtEl>
                                        <p:attrNameLst>
                                          <p:attrName>ppt_x</p:attrName>
                                          <p:attrName>ppt_y</p:attrName>
                                        </p:attrNameLst>
                                      </p:cBhvr>
                                      <p:rCtr x="-625" y="0"/>
                                    </p:animMotion>
                                  </p:childTnLst>
                                </p:cTn>
                              </p:par>
                              <p:par>
                                <p:cTn id="147" presetID="42" presetClass="path" presetSubtype="0" accel="50000" decel="50000" fill="hold" grpId="1" nodeType="withEffect">
                                  <p:stCondLst>
                                    <p:cond delay="0"/>
                                  </p:stCondLst>
                                  <p:childTnLst>
                                    <p:animMotion origin="layout" path="M -0.00039 -0.00047 L -0.0082 -0.00047 " pathEditMode="relative" rAng="0" ptsTypes="AA">
                                      <p:cBhvr>
                                        <p:cTn id="148" dur="3000" fill="hold"/>
                                        <p:tgtEl>
                                          <p:spTgt spid="52"/>
                                        </p:tgtEl>
                                        <p:attrNameLst>
                                          <p:attrName>ppt_x</p:attrName>
                                          <p:attrName>ppt_y</p:attrName>
                                        </p:attrNameLst>
                                      </p:cBhvr>
                                      <p:rCtr x="-391" y="0"/>
                                    </p:animMotion>
                                  </p:childTnLst>
                                </p:cTn>
                              </p:par>
                              <p:par>
                                <p:cTn id="149" presetID="10" presetClass="exit" presetSubtype="0" fill="hold" grpId="2" nodeType="withEffect">
                                  <p:stCondLst>
                                    <p:cond delay="0"/>
                                  </p:stCondLst>
                                  <p:childTnLst>
                                    <p:animEffect transition="out" filter="fade">
                                      <p:cBhvr>
                                        <p:cTn id="150" dur="3000"/>
                                        <p:tgtEl>
                                          <p:spTgt spid="52"/>
                                        </p:tgtEl>
                                      </p:cBhvr>
                                    </p:animEffect>
                                    <p:set>
                                      <p:cBhvr>
                                        <p:cTn id="151" dur="1" fill="hold">
                                          <p:stCondLst>
                                            <p:cond delay="2999"/>
                                          </p:stCondLst>
                                        </p:cTn>
                                        <p:tgtEl>
                                          <p:spTgt spid="52"/>
                                        </p:tgtEl>
                                        <p:attrNameLst>
                                          <p:attrName>style.visibility</p:attrName>
                                        </p:attrNameLst>
                                      </p:cBhvr>
                                      <p:to>
                                        <p:strVal val="hidden"/>
                                      </p:to>
                                    </p:set>
                                  </p:childTnLst>
                                </p:cTn>
                              </p:par>
                              <p:par>
                                <p:cTn id="152" presetID="10" presetClass="entr" presetSubtype="0" fill="hold" grpId="0" nodeType="withEffect">
                                  <p:stCondLst>
                                    <p:cond delay="200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1000"/>
                                        <p:tgtEl>
                                          <p:spTgt spid="51"/>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mediacall" presetSubtype="0" fill="hold" nodeType="clickEffect">
                                  <p:stCondLst>
                                    <p:cond delay="0"/>
                                  </p:stCondLst>
                                  <p:childTnLst>
                                    <p:cmd type="call" cmd="playFrom(0.0)">
                                      <p:cBhvr>
                                        <p:cTn id="158" dur="5775" fill="hold"/>
                                        <p:tgtEl>
                                          <p:spTgt spid="79"/>
                                        </p:tgtEl>
                                      </p:cBhvr>
                                    </p:cmd>
                                  </p:childTnLst>
                                </p:cTn>
                              </p:par>
                              <p:par>
                                <p:cTn id="159" presetID="22" presetClass="entr" presetSubtype="4" fill="hold" grpId="0" nodeType="withEffect">
                                  <p:stCondLst>
                                    <p:cond delay="4100"/>
                                  </p:stCondLst>
                                  <p:childTnLst>
                                    <p:set>
                                      <p:cBhvr>
                                        <p:cTn id="160" dur="1" fill="hold">
                                          <p:stCondLst>
                                            <p:cond delay="0"/>
                                          </p:stCondLst>
                                        </p:cTn>
                                        <p:tgtEl>
                                          <p:spTgt spid="27"/>
                                        </p:tgtEl>
                                        <p:attrNameLst>
                                          <p:attrName>style.visibility</p:attrName>
                                        </p:attrNameLst>
                                      </p:cBhvr>
                                      <p:to>
                                        <p:strVal val="visible"/>
                                      </p:to>
                                    </p:set>
                                    <p:animEffect transition="in" filter="wipe(down)">
                                      <p:cBhvr>
                                        <p:cTn id="161" dur="500"/>
                                        <p:tgtEl>
                                          <p:spTgt spid="27"/>
                                        </p:tgtEl>
                                      </p:cBhvr>
                                    </p:animEffect>
                                  </p:childTnLst>
                                </p:cTn>
                              </p:par>
                              <p:par>
                                <p:cTn id="162" presetID="22" presetClass="entr" presetSubtype="4" fill="hold" nodeType="withEffect">
                                  <p:stCondLst>
                                    <p:cond delay="5000"/>
                                  </p:stCondLst>
                                  <p:childTnLst>
                                    <p:set>
                                      <p:cBhvr>
                                        <p:cTn id="163" dur="1" fill="hold">
                                          <p:stCondLst>
                                            <p:cond delay="0"/>
                                          </p:stCondLst>
                                        </p:cTn>
                                        <p:tgtEl>
                                          <p:spTgt spid="3">
                                            <p:txEl>
                                              <p:pRg st="11" end="11"/>
                                            </p:txEl>
                                          </p:spTgt>
                                        </p:tgtEl>
                                        <p:attrNameLst>
                                          <p:attrName>style.visibility</p:attrName>
                                        </p:attrNameLst>
                                      </p:cBhvr>
                                      <p:to>
                                        <p:strVal val="visible"/>
                                      </p:to>
                                    </p:set>
                                    <p:animEffect transition="in" filter="wipe(down)">
                                      <p:cBhvr>
                                        <p:cTn id="164" dur="500"/>
                                        <p:tgtEl>
                                          <p:spTgt spid="3">
                                            <p:txEl>
                                              <p:pRg st="11" end="11"/>
                                            </p:txEl>
                                          </p:spTgt>
                                        </p:tgtEl>
                                      </p:cBhvr>
                                    </p:animEffect>
                                  </p:childTnLst>
                                </p:cTn>
                              </p:par>
                              <p:par>
                                <p:cTn id="165" presetID="22" presetClass="entr" presetSubtype="4" fill="hold" grpId="0" nodeType="withEffect">
                                  <p:stCondLst>
                                    <p:cond delay="4500"/>
                                  </p:stCondLst>
                                  <p:childTnLst>
                                    <p:set>
                                      <p:cBhvr>
                                        <p:cTn id="166" dur="1" fill="hold">
                                          <p:stCondLst>
                                            <p:cond delay="0"/>
                                          </p:stCondLst>
                                        </p:cTn>
                                        <p:tgtEl>
                                          <p:spTgt spid="18"/>
                                        </p:tgtEl>
                                        <p:attrNameLst>
                                          <p:attrName>style.visibility</p:attrName>
                                        </p:attrNameLst>
                                      </p:cBhvr>
                                      <p:to>
                                        <p:strVal val="visible"/>
                                      </p:to>
                                    </p:set>
                                    <p:animEffect transition="in" filter="wipe(down)">
                                      <p:cBhvr>
                                        <p:cTn id="167" dur="500"/>
                                        <p:tgtEl>
                                          <p:spTgt spid="18"/>
                                        </p:tgtEl>
                                      </p:cBhvr>
                                    </p:animEffect>
                                  </p:childTnLst>
                                </p:cTn>
                              </p:par>
                            </p:childTnLst>
                          </p:cTn>
                        </p:par>
                        <p:par>
                          <p:cTn id="168" fill="hold">
                            <p:stCondLst>
                              <p:cond delay="5775"/>
                            </p:stCondLst>
                            <p:childTnLst>
                              <p:par>
                                <p:cTn id="169" presetID="22" presetClass="entr" presetSubtype="4" fill="hold" nodeType="afterEffect">
                                  <p:stCondLst>
                                    <p:cond delay="0"/>
                                  </p:stCondLst>
                                  <p:childTnLst>
                                    <p:set>
                                      <p:cBhvr>
                                        <p:cTn id="170" dur="1" fill="hold">
                                          <p:stCondLst>
                                            <p:cond delay="0"/>
                                          </p:stCondLst>
                                        </p:cTn>
                                        <p:tgtEl>
                                          <p:spTgt spid="26"/>
                                        </p:tgtEl>
                                        <p:attrNameLst>
                                          <p:attrName>style.visibility</p:attrName>
                                        </p:attrNameLst>
                                      </p:cBhvr>
                                      <p:to>
                                        <p:strVal val="visible"/>
                                      </p:to>
                                    </p:set>
                                    <p:animEffect transition="in" filter="wipe(down)">
                                      <p:cBhvr>
                                        <p:cTn id="171" dur="500"/>
                                        <p:tgtEl>
                                          <p:spTgt spid="26"/>
                                        </p:tgtEl>
                                      </p:cBhvr>
                                    </p:animEffect>
                                  </p:childTnLst>
                                </p:cTn>
                              </p:par>
                            </p:childTnLst>
                          </p:cTn>
                        </p:par>
                        <p:par>
                          <p:cTn id="172" fill="hold">
                            <p:stCondLst>
                              <p:cond delay="6275"/>
                            </p:stCondLst>
                            <p:childTnLst>
                              <p:par>
                                <p:cTn id="173" presetID="22" presetClass="entr" presetSubtype="4" fill="hold" nodeType="afterEffect">
                                  <p:stCondLst>
                                    <p:cond delay="0"/>
                                  </p:stCondLst>
                                  <p:childTnLst>
                                    <p:set>
                                      <p:cBhvr>
                                        <p:cTn id="174" dur="1" fill="hold">
                                          <p:stCondLst>
                                            <p:cond delay="0"/>
                                          </p:stCondLst>
                                        </p:cTn>
                                        <p:tgtEl>
                                          <p:spTgt spid="3">
                                            <p:txEl>
                                              <p:pRg st="12" end="12"/>
                                            </p:txEl>
                                          </p:spTgt>
                                        </p:tgtEl>
                                        <p:attrNameLst>
                                          <p:attrName>style.visibility</p:attrName>
                                        </p:attrNameLst>
                                      </p:cBhvr>
                                      <p:to>
                                        <p:strVal val="visible"/>
                                      </p:to>
                                    </p:set>
                                    <p:animEffect transition="in" filter="wipe(down)">
                                      <p:cBhvr>
                                        <p:cTn id="175" dur="500"/>
                                        <p:tgtEl>
                                          <p:spTgt spid="3">
                                            <p:txEl>
                                              <p:pRg st="12" end="12"/>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mediacall" presetSubtype="0" fill="hold" nodeType="clickEffect">
                                  <p:stCondLst>
                                    <p:cond delay="0"/>
                                  </p:stCondLst>
                                  <p:childTnLst>
                                    <p:cmd type="call" cmd="playFrom(0.0)">
                                      <p:cBhvr>
                                        <p:cTn id="179" dur="7354" fill="hold"/>
                                        <p:tgtEl>
                                          <p:spTgt spid="49"/>
                                        </p:tgtEl>
                                      </p:cBhvr>
                                    </p:cmd>
                                  </p:childTnLst>
                                </p:cTn>
                              </p:par>
                              <p:par>
                                <p:cTn id="180" presetID="22" presetClass="entr" presetSubtype="4" fill="hold" grpId="0" nodeType="withEffect">
                                  <p:stCondLst>
                                    <p:cond delay="1100"/>
                                  </p:stCondLst>
                                  <p:childTnLst>
                                    <p:set>
                                      <p:cBhvr>
                                        <p:cTn id="181" dur="1" fill="hold">
                                          <p:stCondLst>
                                            <p:cond delay="0"/>
                                          </p:stCondLst>
                                        </p:cTn>
                                        <p:tgtEl>
                                          <p:spTgt spid="47"/>
                                        </p:tgtEl>
                                        <p:attrNameLst>
                                          <p:attrName>style.visibility</p:attrName>
                                        </p:attrNameLst>
                                      </p:cBhvr>
                                      <p:to>
                                        <p:strVal val="visible"/>
                                      </p:to>
                                    </p:set>
                                    <p:animEffect transition="in" filter="wipe(down)">
                                      <p:cBhvr>
                                        <p:cTn id="182" dur="500"/>
                                        <p:tgtEl>
                                          <p:spTgt spid="47"/>
                                        </p:tgtEl>
                                      </p:cBhvr>
                                    </p:animEffect>
                                  </p:childTnLst>
                                </p:cTn>
                              </p:par>
                              <p:par>
                                <p:cTn id="183" presetID="22" presetClass="entr" presetSubtype="4" fill="hold" grpId="0" nodeType="withEffect">
                                  <p:stCondLst>
                                    <p:cond delay="4000"/>
                                  </p:stCondLst>
                                  <p:childTnLst>
                                    <p:set>
                                      <p:cBhvr>
                                        <p:cTn id="184" dur="1" fill="hold">
                                          <p:stCondLst>
                                            <p:cond delay="0"/>
                                          </p:stCondLst>
                                        </p:cTn>
                                        <p:tgtEl>
                                          <p:spTgt spid="10"/>
                                        </p:tgtEl>
                                        <p:attrNameLst>
                                          <p:attrName>style.visibility</p:attrName>
                                        </p:attrNameLst>
                                      </p:cBhvr>
                                      <p:to>
                                        <p:strVal val="visible"/>
                                      </p:to>
                                    </p:set>
                                    <p:animEffect transition="in" filter="wipe(down)">
                                      <p:cBhvr>
                                        <p:cTn id="185" dur="500"/>
                                        <p:tgtEl>
                                          <p:spTgt spid="10"/>
                                        </p:tgtEl>
                                      </p:cBhvr>
                                    </p:animEffect>
                                  </p:childTnLst>
                                </p:cTn>
                              </p:par>
                              <p:par>
                                <p:cTn id="186" presetID="22" presetClass="entr" presetSubtype="4" fill="hold" nodeType="withEffect">
                                  <p:stCondLst>
                                    <p:cond delay="4000"/>
                                  </p:stCondLst>
                                  <p:childTnLst>
                                    <p:set>
                                      <p:cBhvr>
                                        <p:cTn id="187" dur="1" fill="hold">
                                          <p:stCondLst>
                                            <p:cond delay="0"/>
                                          </p:stCondLst>
                                        </p:cTn>
                                        <p:tgtEl>
                                          <p:spTgt spid="12"/>
                                        </p:tgtEl>
                                        <p:attrNameLst>
                                          <p:attrName>style.visibility</p:attrName>
                                        </p:attrNameLst>
                                      </p:cBhvr>
                                      <p:to>
                                        <p:strVal val="visible"/>
                                      </p:to>
                                    </p:set>
                                    <p:animEffect transition="in" filter="wipe(down)">
                                      <p:cBhvr>
                                        <p:cTn id="188" dur="500"/>
                                        <p:tgtEl>
                                          <p:spTgt spid="12"/>
                                        </p:tgtEl>
                                      </p:cBhvr>
                                    </p:animEffect>
                                  </p:childTnLst>
                                </p:cTn>
                              </p:par>
                              <p:par>
                                <p:cTn id="189" presetID="22" presetClass="entr" presetSubtype="4" fill="hold" grpId="0" nodeType="withEffect">
                                  <p:stCondLst>
                                    <p:cond delay="5800"/>
                                  </p:stCondLst>
                                  <p:childTnLst>
                                    <p:set>
                                      <p:cBhvr>
                                        <p:cTn id="190" dur="1" fill="hold">
                                          <p:stCondLst>
                                            <p:cond delay="0"/>
                                          </p:stCondLst>
                                        </p:cTn>
                                        <p:tgtEl>
                                          <p:spTgt spid="48"/>
                                        </p:tgtEl>
                                        <p:attrNameLst>
                                          <p:attrName>style.visibility</p:attrName>
                                        </p:attrNameLst>
                                      </p:cBhvr>
                                      <p:to>
                                        <p:strVal val="visible"/>
                                      </p:to>
                                    </p:set>
                                    <p:animEffect transition="in" filter="wipe(down)">
                                      <p:cBhvr>
                                        <p:cTn id="191" dur="500"/>
                                        <p:tgtEl>
                                          <p:spTgt spid="48"/>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mediacall" presetSubtype="0" fill="hold" nodeType="clickEffect">
                                  <p:stCondLst>
                                    <p:cond delay="0"/>
                                  </p:stCondLst>
                                  <p:childTnLst>
                                    <p:cmd type="call" cmd="playFrom(0.0)">
                                      <p:cBhvr>
                                        <p:cTn id="195" dur="2036" fill="hold"/>
                                        <p:tgtEl>
                                          <p:spTgt spid="63"/>
                                        </p:tgtEl>
                                      </p:cBhvr>
                                    </p:cmd>
                                  </p:childTnLst>
                                </p:cTn>
                              </p:par>
                              <p:par>
                                <p:cTn id="196" presetID="22" presetClass="entr" presetSubtype="4" fill="hold" nodeType="withEffect">
                                  <p:stCondLst>
                                    <p:cond delay="0"/>
                                  </p:stCondLst>
                                  <p:childTnLst>
                                    <p:set>
                                      <p:cBhvr>
                                        <p:cTn id="197" dur="1" fill="hold">
                                          <p:stCondLst>
                                            <p:cond delay="0"/>
                                          </p:stCondLst>
                                        </p:cTn>
                                        <p:tgtEl>
                                          <p:spTgt spid="3">
                                            <p:txEl>
                                              <p:pRg st="13" end="13"/>
                                            </p:txEl>
                                          </p:spTgt>
                                        </p:tgtEl>
                                        <p:attrNameLst>
                                          <p:attrName>style.visibility</p:attrName>
                                        </p:attrNameLst>
                                      </p:cBhvr>
                                      <p:to>
                                        <p:strVal val="visible"/>
                                      </p:to>
                                    </p:set>
                                    <p:animEffect transition="in" filter="wipe(down)">
                                      <p:cBhvr>
                                        <p:cTn id="198" dur="500"/>
                                        <p:tgtEl>
                                          <p:spTgt spid="3">
                                            <p:txEl>
                                              <p:pRg st="13" end="13"/>
                                            </p:txEl>
                                          </p:spTgt>
                                        </p:tgtEl>
                                      </p:cBhvr>
                                    </p:animEffect>
                                  </p:childTnLst>
                                </p:cTn>
                              </p:par>
                              <p:par>
                                <p:cTn id="199" presetID="22" presetClass="entr" presetSubtype="4" fill="hold" grpId="0" nodeType="withEffect">
                                  <p:stCondLst>
                                    <p:cond delay="0"/>
                                  </p:stCondLst>
                                  <p:childTnLst>
                                    <p:set>
                                      <p:cBhvr>
                                        <p:cTn id="200" dur="1" fill="hold">
                                          <p:stCondLst>
                                            <p:cond delay="0"/>
                                          </p:stCondLst>
                                        </p:cTn>
                                        <p:tgtEl>
                                          <p:spTgt spid="35">
                                            <p:txEl>
                                              <p:pRg st="0" end="0"/>
                                            </p:txEl>
                                          </p:spTgt>
                                        </p:tgtEl>
                                        <p:attrNameLst>
                                          <p:attrName>style.visibility</p:attrName>
                                        </p:attrNameLst>
                                      </p:cBhvr>
                                      <p:to>
                                        <p:strVal val="visible"/>
                                      </p:to>
                                    </p:set>
                                    <p:animEffect transition="in" filter="wipe(down)">
                                      <p:cBhvr>
                                        <p:cTn id="201" dur="500"/>
                                        <p:tgtEl>
                                          <p:spTgt spid="35">
                                            <p:txEl>
                                              <p:pRg st="0" end="0"/>
                                            </p:txEl>
                                          </p:spTgt>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37"/>
                                        </p:tgtEl>
                                        <p:attrNameLst>
                                          <p:attrName>style.visibility</p:attrName>
                                        </p:attrNameLst>
                                      </p:cBhvr>
                                      <p:to>
                                        <p:strVal val="visible"/>
                                      </p:to>
                                    </p:set>
                                    <p:animEffect transition="in" filter="wipe(down)">
                                      <p:cBhvr>
                                        <p:cTn id="204" dur="500"/>
                                        <p:tgtEl>
                                          <p:spTgt spid="37"/>
                                        </p:tgtEl>
                                      </p:cBhvr>
                                    </p:animEffect>
                                  </p:childTnLst>
                                </p:cTn>
                              </p:par>
                              <p:par>
                                <p:cTn id="205" presetID="22" presetClass="entr" presetSubtype="4" fill="hold" grpId="0" nodeType="withEffect">
                                  <p:stCondLst>
                                    <p:cond delay="0"/>
                                  </p:stCondLst>
                                  <p:childTnLst>
                                    <p:set>
                                      <p:cBhvr>
                                        <p:cTn id="206" dur="1" fill="hold">
                                          <p:stCondLst>
                                            <p:cond delay="0"/>
                                          </p:stCondLst>
                                        </p:cTn>
                                        <p:tgtEl>
                                          <p:spTgt spid="38"/>
                                        </p:tgtEl>
                                        <p:attrNameLst>
                                          <p:attrName>style.visibility</p:attrName>
                                        </p:attrNameLst>
                                      </p:cBhvr>
                                      <p:to>
                                        <p:strVal val="visible"/>
                                      </p:to>
                                    </p:set>
                                    <p:animEffect transition="in" filter="wipe(down)">
                                      <p:cBhvr>
                                        <p:cTn id="207" dur="500"/>
                                        <p:tgtEl>
                                          <p:spTgt spid="38"/>
                                        </p:tgtEl>
                                      </p:cBhvr>
                                    </p:animEffect>
                                  </p:childTnLst>
                                </p:cTn>
                              </p:par>
                              <p:par>
                                <p:cTn id="208" presetID="22" presetClass="entr" presetSubtype="4" fill="hold" grpId="1" nodeType="with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wipe(down)">
                                      <p:cBhvr>
                                        <p:cTn id="210" dur="500"/>
                                        <p:tgtEl>
                                          <p:spTgt spid="39"/>
                                        </p:tgtEl>
                                      </p:cBhvr>
                                    </p:animEffect>
                                  </p:childTnLst>
                                </p:cTn>
                              </p:par>
                              <p:par>
                                <p:cTn id="211" presetID="42" presetClass="path" presetSubtype="0" accel="50000" decel="50000" fill="hold" nodeType="withEffect">
                                  <p:stCondLst>
                                    <p:cond delay="0"/>
                                  </p:stCondLst>
                                  <p:childTnLst>
                                    <p:animMotion origin="layout" path="M -0.00078 -4.44444E-6 L -0.01028 -4.44444E-6 " pathEditMode="relative" rAng="0" ptsTypes="AA">
                                      <p:cBhvr>
                                        <p:cTn id="212" dur="3000" fill="hold"/>
                                        <p:tgtEl>
                                          <p:spTgt spid="35">
                                            <p:txEl>
                                              <p:pRg st="0" end="0"/>
                                            </p:txEl>
                                          </p:spTgt>
                                        </p:tgtEl>
                                        <p:attrNameLst>
                                          <p:attrName>ppt_x</p:attrName>
                                          <p:attrName>ppt_y</p:attrName>
                                        </p:attrNameLst>
                                      </p:cBhvr>
                                      <p:rCtr x="-482" y="0"/>
                                    </p:animMotion>
                                  </p:childTnLst>
                                </p:cTn>
                              </p:par>
                              <p:par>
                                <p:cTn id="213" presetID="42" presetClass="path" presetSubtype="0" accel="50000" decel="50000" fill="hold" grpId="0" nodeType="withEffect">
                                  <p:stCondLst>
                                    <p:cond delay="0"/>
                                  </p:stCondLst>
                                  <p:childTnLst>
                                    <p:animMotion origin="layout" path="M 8.33333E-7 4.07407E-6 L -0.0125 4.07407E-6 " pathEditMode="relative" rAng="0" ptsTypes="AA">
                                      <p:cBhvr>
                                        <p:cTn id="214" dur="3000" fill="hold"/>
                                        <p:tgtEl>
                                          <p:spTgt spid="39"/>
                                        </p:tgtEl>
                                        <p:attrNameLst>
                                          <p:attrName>ppt_x</p:attrName>
                                          <p:attrName>ppt_y</p:attrName>
                                        </p:attrNameLst>
                                      </p:cBhvr>
                                      <p:rCtr x="-625" y="0"/>
                                    </p:animMotion>
                                  </p:childTnLst>
                                </p:cTn>
                              </p:par>
                              <p:par>
                                <p:cTn id="215" presetID="42" presetClass="path" presetSubtype="0" accel="50000" decel="50000" fill="hold" grpId="1" nodeType="withEffect">
                                  <p:stCondLst>
                                    <p:cond delay="0"/>
                                  </p:stCondLst>
                                  <p:childTnLst>
                                    <p:animMotion origin="layout" path="M -0.00039 -0.00046 L -0.0082 -0.00046 " pathEditMode="relative" rAng="0" ptsTypes="AA">
                                      <p:cBhvr>
                                        <p:cTn id="216" dur="3000" fill="hold"/>
                                        <p:tgtEl>
                                          <p:spTgt spid="37"/>
                                        </p:tgtEl>
                                        <p:attrNameLst>
                                          <p:attrName>ppt_x</p:attrName>
                                          <p:attrName>ppt_y</p:attrName>
                                        </p:attrNameLst>
                                      </p:cBhvr>
                                      <p:rCtr x="-391" y="0"/>
                                    </p:animMotion>
                                  </p:childTnLst>
                                </p:cTn>
                              </p:par>
                              <p:par>
                                <p:cTn id="217" presetID="10" presetClass="exit" presetSubtype="0" fill="hold" grpId="2" nodeType="withEffect">
                                  <p:stCondLst>
                                    <p:cond delay="0"/>
                                  </p:stCondLst>
                                  <p:childTnLst>
                                    <p:animEffect transition="out" filter="fade">
                                      <p:cBhvr>
                                        <p:cTn id="218" dur="3000"/>
                                        <p:tgtEl>
                                          <p:spTgt spid="37"/>
                                        </p:tgtEl>
                                      </p:cBhvr>
                                    </p:animEffect>
                                    <p:set>
                                      <p:cBhvr>
                                        <p:cTn id="219" dur="1" fill="hold">
                                          <p:stCondLst>
                                            <p:cond delay="2999"/>
                                          </p:stCondLst>
                                        </p:cTn>
                                        <p:tgtEl>
                                          <p:spTgt spid="37"/>
                                        </p:tgtEl>
                                        <p:attrNameLst>
                                          <p:attrName>style.visibility</p:attrName>
                                        </p:attrNameLst>
                                      </p:cBhvr>
                                      <p:to>
                                        <p:strVal val="hidden"/>
                                      </p:to>
                                    </p:set>
                                  </p:childTnLst>
                                </p:cTn>
                              </p:par>
                              <p:par>
                                <p:cTn id="220" presetID="10" presetClass="entr" presetSubtype="0" fill="hold" grpId="0" nodeType="withEffect">
                                  <p:stCondLst>
                                    <p:cond delay="2000"/>
                                  </p:stCondLst>
                                  <p:childTnLst>
                                    <p:set>
                                      <p:cBhvr>
                                        <p:cTn id="221" dur="1" fill="hold">
                                          <p:stCondLst>
                                            <p:cond delay="0"/>
                                          </p:stCondLst>
                                        </p:cTn>
                                        <p:tgtEl>
                                          <p:spTgt spid="36"/>
                                        </p:tgtEl>
                                        <p:attrNameLst>
                                          <p:attrName>style.visibility</p:attrName>
                                        </p:attrNameLst>
                                      </p:cBhvr>
                                      <p:to>
                                        <p:strVal val="visible"/>
                                      </p:to>
                                    </p:set>
                                    <p:animEffect transition="in" filter="fade">
                                      <p:cBhvr>
                                        <p:cTn id="222" dur="1000"/>
                                        <p:tgtEl>
                                          <p:spTgt spid="36"/>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mediacall" presetSubtype="0" fill="hold" nodeType="clickEffect">
                                  <p:stCondLst>
                                    <p:cond delay="0"/>
                                  </p:stCondLst>
                                  <p:childTnLst>
                                    <p:cmd type="call" cmd="playFrom(0.0)">
                                      <p:cBhvr>
                                        <p:cTn id="226" dur="6263" fill="hold"/>
                                        <p:tgtEl>
                                          <p:spTgt spid="80"/>
                                        </p:tgtEl>
                                      </p:cBhvr>
                                    </p:cmd>
                                  </p:childTnLst>
                                </p:cTn>
                              </p:par>
                              <p:par>
                                <p:cTn id="227" presetID="22" presetClass="entr" presetSubtype="4" fill="hold" grpId="0" nodeType="withEffect">
                                  <p:stCondLst>
                                    <p:cond delay="4700"/>
                                  </p:stCondLst>
                                  <p:childTnLst>
                                    <p:set>
                                      <p:cBhvr>
                                        <p:cTn id="228" dur="1" fill="hold">
                                          <p:stCondLst>
                                            <p:cond delay="0"/>
                                          </p:stCondLst>
                                        </p:cTn>
                                        <p:tgtEl>
                                          <p:spTgt spid="25"/>
                                        </p:tgtEl>
                                        <p:attrNameLst>
                                          <p:attrName>style.visibility</p:attrName>
                                        </p:attrNameLst>
                                      </p:cBhvr>
                                      <p:to>
                                        <p:strVal val="visible"/>
                                      </p:to>
                                    </p:set>
                                    <p:animEffect transition="in" filter="wipe(down)">
                                      <p:cBhvr>
                                        <p:cTn id="229" dur="500"/>
                                        <p:tgtEl>
                                          <p:spTgt spid="25"/>
                                        </p:tgtEl>
                                      </p:cBhvr>
                                    </p:animEffect>
                                  </p:childTnLst>
                                </p:cTn>
                              </p:par>
                              <p:par>
                                <p:cTn id="230" presetID="22" presetClass="entr" presetSubtype="4" fill="hold" nodeType="withEffect">
                                  <p:stCondLst>
                                    <p:cond delay="4700"/>
                                  </p:stCondLst>
                                  <p:childTnLst>
                                    <p:set>
                                      <p:cBhvr>
                                        <p:cTn id="231" dur="1" fill="hold">
                                          <p:stCondLst>
                                            <p:cond delay="0"/>
                                          </p:stCondLst>
                                        </p:cTn>
                                        <p:tgtEl>
                                          <p:spTgt spid="19"/>
                                        </p:tgtEl>
                                        <p:attrNameLst>
                                          <p:attrName>style.visibility</p:attrName>
                                        </p:attrNameLst>
                                      </p:cBhvr>
                                      <p:to>
                                        <p:strVal val="visible"/>
                                      </p:to>
                                    </p:set>
                                    <p:animEffect transition="in" filter="wipe(down)">
                                      <p:cBhvr>
                                        <p:cTn id="232" dur="500"/>
                                        <p:tgtEl>
                                          <p:spTgt spid="19"/>
                                        </p:tgtEl>
                                      </p:cBhvr>
                                    </p:animEffect>
                                  </p:childTnLst>
                                </p:cTn>
                              </p:par>
                              <p:par>
                                <p:cTn id="233" presetID="22" presetClass="entr" presetSubtype="4" fill="hold" grpId="0" nodeType="withEffect">
                                  <p:stCondLst>
                                    <p:cond delay="5000"/>
                                  </p:stCondLst>
                                  <p:childTnLst>
                                    <p:set>
                                      <p:cBhvr>
                                        <p:cTn id="234" dur="1" fill="hold">
                                          <p:stCondLst>
                                            <p:cond delay="0"/>
                                          </p:stCondLst>
                                        </p:cTn>
                                        <p:tgtEl>
                                          <p:spTgt spid="20"/>
                                        </p:tgtEl>
                                        <p:attrNameLst>
                                          <p:attrName>style.visibility</p:attrName>
                                        </p:attrNameLst>
                                      </p:cBhvr>
                                      <p:to>
                                        <p:strVal val="visible"/>
                                      </p:to>
                                    </p:set>
                                    <p:animEffect transition="in" filter="wipe(down)">
                                      <p:cBhvr>
                                        <p:cTn id="235" dur="500"/>
                                        <p:tgtEl>
                                          <p:spTgt spid="20"/>
                                        </p:tgtEl>
                                      </p:cBhvr>
                                    </p:animEffect>
                                  </p:childTnLst>
                                </p:cTn>
                              </p:par>
                              <p:par>
                                <p:cTn id="236" presetID="22" presetClass="entr" presetSubtype="4" fill="hold" nodeType="withEffect">
                                  <p:stCondLst>
                                    <p:cond delay="5500"/>
                                  </p:stCondLst>
                                  <p:childTnLst>
                                    <p:set>
                                      <p:cBhvr>
                                        <p:cTn id="237" dur="1" fill="hold">
                                          <p:stCondLst>
                                            <p:cond delay="0"/>
                                          </p:stCondLst>
                                        </p:cTn>
                                        <p:tgtEl>
                                          <p:spTgt spid="3">
                                            <p:txEl>
                                              <p:pRg st="14" end="14"/>
                                            </p:txEl>
                                          </p:spTgt>
                                        </p:tgtEl>
                                        <p:attrNameLst>
                                          <p:attrName>style.visibility</p:attrName>
                                        </p:attrNameLst>
                                      </p:cBhvr>
                                      <p:to>
                                        <p:strVal val="visible"/>
                                      </p:to>
                                    </p:set>
                                    <p:animEffect transition="in" filter="wipe(down)">
                                      <p:cBhvr>
                                        <p:cTn id="238" dur="500"/>
                                        <p:tgtEl>
                                          <p:spTgt spid="3">
                                            <p:txEl>
                                              <p:pRg st="14" end="14"/>
                                            </p:txEl>
                                          </p:spTgt>
                                        </p:tgtEl>
                                      </p:cBhvr>
                                    </p:animEffect>
                                  </p:childTnLst>
                                </p:cTn>
                              </p:par>
                            </p:childTnLst>
                          </p:cTn>
                        </p:par>
                        <p:par>
                          <p:cTn id="239" fill="hold">
                            <p:stCondLst>
                              <p:cond delay="6263"/>
                            </p:stCondLst>
                            <p:childTnLst>
                              <p:par>
                                <p:cTn id="240" presetID="22" presetClass="entr" presetSubtype="4" fill="hold" nodeType="afterEffect">
                                  <p:stCondLst>
                                    <p:cond delay="0"/>
                                  </p:stCondLst>
                                  <p:childTnLst>
                                    <p:set>
                                      <p:cBhvr>
                                        <p:cTn id="241" dur="1" fill="hold">
                                          <p:stCondLst>
                                            <p:cond delay="0"/>
                                          </p:stCondLst>
                                        </p:cTn>
                                        <p:tgtEl>
                                          <p:spTgt spid="23"/>
                                        </p:tgtEl>
                                        <p:attrNameLst>
                                          <p:attrName>style.visibility</p:attrName>
                                        </p:attrNameLst>
                                      </p:cBhvr>
                                      <p:to>
                                        <p:strVal val="visible"/>
                                      </p:to>
                                    </p:set>
                                    <p:animEffect transition="in" filter="wipe(down)">
                                      <p:cBhvr>
                                        <p:cTn id="242" dur="500"/>
                                        <p:tgtEl>
                                          <p:spTgt spid="23"/>
                                        </p:tgtEl>
                                      </p:cBhvr>
                                    </p:animEffect>
                                  </p:childTnLst>
                                </p:cTn>
                              </p:par>
                            </p:childTnLst>
                          </p:cTn>
                        </p:par>
                        <p:par>
                          <p:cTn id="243" fill="hold">
                            <p:stCondLst>
                              <p:cond delay="6763"/>
                            </p:stCondLst>
                            <p:childTnLst>
                              <p:par>
                                <p:cTn id="244" presetID="22" presetClass="entr" presetSubtype="4" fill="hold" nodeType="afterEffect">
                                  <p:stCondLst>
                                    <p:cond delay="0"/>
                                  </p:stCondLst>
                                  <p:childTnLst>
                                    <p:set>
                                      <p:cBhvr>
                                        <p:cTn id="245" dur="1" fill="hold">
                                          <p:stCondLst>
                                            <p:cond delay="0"/>
                                          </p:stCondLst>
                                        </p:cTn>
                                        <p:tgtEl>
                                          <p:spTgt spid="3">
                                            <p:txEl>
                                              <p:pRg st="15" end="15"/>
                                            </p:txEl>
                                          </p:spTgt>
                                        </p:tgtEl>
                                        <p:attrNameLst>
                                          <p:attrName>style.visibility</p:attrName>
                                        </p:attrNameLst>
                                      </p:cBhvr>
                                      <p:to>
                                        <p:strVal val="visible"/>
                                      </p:to>
                                    </p:set>
                                    <p:animEffect transition="in" filter="wipe(down)">
                                      <p:cBhvr>
                                        <p:cTn id="246" dur="500"/>
                                        <p:tgtEl>
                                          <p:spTgt spid="3">
                                            <p:txEl>
                                              <p:pRg st="15" end="15"/>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1" presetClass="mediacall" presetSubtype="0" fill="hold" nodeType="clickEffect">
                                  <p:stCondLst>
                                    <p:cond delay="0"/>
                                  </p:stCondLst>
                                  <p:childTnLst>
                                    <p:cmd type="call" cmd="playFrom(0.0)">
                                      <p:cBhvr>
                                        <p:cTn id="250" dur="7377" fill="hold"/>
                                        <p:tgtEl>
                                          <p:spTgt spid="68"/>
                                        </p:tgtEl>
                                      </p:cBhvr>
                                    </p:cmd>
                                  </p:childTnLst>
                                </p:cTn>
                              </p:par>
                              <p:par>
                                <p:cTn id="251" presetID="22" presetClass="entr" presetSubtype="4" fill="hold" grpId="0" nodeType="withEffect">
                                  <p:stCondLst>
                                    <p:cond delay="1100"/>
                                  </p:stCondLst>
                                  <p:childTnLst>
                                    <p:set>
                                      <p:cBhvr>
                                        <p:cTn id="252" dur="1" fill="hold">
                                          <p:stCondLst>
                                            <p:cond delay="0"/>
                                          </p:stCondLst>
                                        </p:cTn>
                                        <p:tgtEl>
                                          <p:spTgt spid="66"/>
                                        </p:tgtEl>
                                        <p:attrNameLst>
                                          <p:attrName>style.visibility</p:attrName>
                                        </p:attrNameLst>
                                      </p:cBhvr>
                                      <p:to>
                                        <p:strVal val="visible"/>
                                      </p:to>
                                    </p:set>
                                    <p:animEffect transition="in" filter="wipe(down)">
                                      <p:cBhvr>
                                        <p:cTn id="253" dur="500"/>
                                        <p:tgtEl>
                                          <p:spTgt spid="66"/>
                                        </p:tgtEl>
                                      </p:cBhvr>
                                    </p:animEffect>
                                  </p:childTnLst>
                                </p:cTn>
                              </p:par>
                              <p:par>
                                <p:cTn id="254" presetID="22" presetClass="entr" presetSubtype="4" fill="hold" grpId="0" nodeType="withEffect">
                                  <p:stCondLst>
                                    <p:cond delay="3400"/>
                                  </p:stCondLst>
                                  <p:childTnLst>
                                    <p:set>
                                      <p:cBhvr>
                                        <p:cTn id="255" dur="1" fill="hold">
                                          <p:stCondLst>
                                            <p:cond delay="0"/>
                                          </p:stCondLst>
                                        </p:cTn>
                                        <p:tgtEl>
                                          <p:spTgt spid="15"/>
                                        </p:tgtEl>
                                        <p:attrNameLst>
                                          <p:attrName>style.visibility</p:attrName>
                                        </p:attrNameLst>
                                      </p:cBhvr>
                                      <p:to>
                                        <p:strVal val="visible"/>
                                      </p:to>
                                    </p:set>
                                    <p:animEffect transition="in" filter="wipe(down)">
                                      <p:cBhvr>
                                        <p:cTn id="256" dur="500"/>
                                        <p:tgtEl>
                                          <p:spTgt spid="15"/>
                                        </p:tgtEl>
                                      </p:cBhvr>
                                    </p:animEffect>
                                  </p:childTnLst>
                                </p:cTn>
                              </p:par>
                              <p:par>
                                <p:cTn id="257" presetID="22" presetClass="entr" presetSubtype="4" fill="hold" grpId="0" nodeType="withEffect">
                                  <p:stCondLst>
                                    <p:cond delay="6500"/>
                                  </p:stCondLst>
                                  <p:childTnLst>
                                    <p:set>
                                      <p:cBhvr>
                                        <p:cTn id="258" dur="1" fill="hold">
                                          <p:stCondLst>
                                            <p:cond delay="0"/>
                                          </p:stCondLst>
                                        </p:cTn>
                                        <p:tgtEl>
                                          <p:spTgt spid="67"/>
                                        </p:tgtEl>
                                        <p:attrNameLst>
                                          <p:attrName>style.visibility</p:attrName>
                                        </p:attrNameLst>
                                      </p:cBhvr>
                                      <p:to>
                                        <p:strVal val="visible"/>
                                      </p:to>
                                    </p:set>
                                    <p:animEffect transition="in" filter="wipe(down)">
                                      <p:cBhvr>
                                        <p:cTn id="259" dur="500"/>
                                        <p:tgtEl>
                                          <p:spTgt spid="67"/>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mediacall" presetSubtype="0" fill="hold" nodeType="clickEffect">
                                  <p:stCondLst>
                                    <p:cond delay="0"/>
                                  </p:stCondLst>
                                  <p:childTnLst>
                                    <p:cmd type="call" cmd="playFrom(0.0)">
                                      <p:cBhvr>
                                        <p:cTn id="263" dur="2036" fill="hold"/>
                                        <p:tgtEl>
                                          <p:spTgt spid="69"/>
                                        </p:tgtEl>
                                      </p:cBhvr>
                                    </p:cmd>
                                  </p:childTnLst>
                                </p:cTn>
                              </p:par>
                              <p:par>
                                <p:cTn id="264" presetID="22" presetClass="entr" presetSubtype="4" fill="hold" nodeType="withEffect">
                                  <p:stCondLst>
                                    <p:cond delay="0"/>
                                  </p:stCondLst>
                                  <p:childTnLst>
                                    <p:set>
                                      <p:cBhvr>
                                        <p:cTn id="265" dur="1" fill="hold">
                                          <p:stCondLst>
                                            <p:cond delay="0"/>
                                          </p:stCondLst>
                                        </p:cTn>
                                        <p:tgtEl>
                                          <p:spTgt spid="3">
                                            <p:txEl>
                                              <p:pRg st="16" end="16"/>
                                            </p:txEl>
                                          </p:spTgt>
                                        </p:tgtEl>
                                        <p:attrNameLst>
                                          <p:attrName>style.visibility</p:attrName>
                                        </p:attrNameLst>
                                      </p:cBhvr>
                                      <p:to>
                                        <p:strVal val="visible"/>
                                      </p:to>
                                    </p:set>
                                    <p:animEffect transition="in" filter="wipe(down)">
                                      <p:cBhvr>
                                        <p:cTn id="266" dur="500"/>
                                        <p:tgtEl>
                                          <p:spTgt spid="3">
                                            <p:txEl>
                                              <p:pRg st="16" end="16"/>
                                            </p:txEl>
                                          </p:spTgt>
                                        </p:tgtEl>
                                      </p:cBhvr>
                                    </p:animEffect>
                                  </p:childTnLst>
                                </p:cTn>
                              </p:par>
                              <p:par>
                                <p:cTn id="267" presetID="22" presetClass="entr" presetSubtype="4" fill="hold" grpId="0" nodeType="withEffect">
                                  <p:stCondLst>
                                    <p:cond delay="0"/>
                                  </p:stCondLst>
                                  <p:childTnLst>
                                    <p:set>
                                      <p:cBhvr>
                                        <p:cTn id="268" dur="1" fill="hold">
                                          <p:stCondLst>
                                            <p:cond delay="0"/>
                                          </p:stCondLst>
                                        </p:cTn>
                                        <p:tgtEl>
                                          <p:spTgt spid="55">
                                            <p:txEl>
                                              <p:pRg st="0" end="0"/>
                                            </p:txEl>
                                          </p:spTgt>
                                        </p:tgtEl>
                                        <p:attrNameLst>
                                          <p:attrName>style.visibility</p:attrName>
                                        </p:attrNameLst>
                                      </p:cBhvr>
                                      <p:to>
                                        <p:strVal val="visible"/>
                                      </p:to>
                                    </p:set>
                                    <p:animEffect transition="in" filter="wipe(down)">
                                      <p:cBhvr>
                                        <p:cTn id="269" dur="500"/>
                                        <p:tgtEl>
                                          <p:spTgt spid="55">
                                            <p:txEl>
                                              <p:pRg st="0" end="0"/>
                                            </p:txEl>
                                          </p:spTgt>
                                        </p:tgtEl>
                                      </p:cBhvr>
                                    </p:animEffect>
                                  </p:childTnLst>
                                </p:cTn>
                              </p:par>
                              <p:par>
                                <p:cTn id="270" presetID="22" presetClass="entr" presetSubtype="4" fill="hold" grpId="0" nodeType="withEffect">
                                  <p:stCondLst>
                                    <p:cond delay="0"/>
                                  </p:stCondLst>
                                  <p:childTnLst>
                                    <p:set>
                                      <p:cBhvr>
                                        <p:cTn id="271" dur="1" fill="hold">
                                          <p:stCondLst>
                                            <p:cond delay="0"/>
                                          </p:stCondLst>
                                        </p:cTn>
                                        <p:tgtEl>
                                          <p:spTgt spid="57"/>
                                        </p:tgtEl>
                                        <p:attrNameLst>
                                          <p:attrName>style.visibility</p:attrName>
                                        </p:attrNameLst>
                                      </p:cBhvr>
                                      <p:to>
                                        <p:strVal val="visible"/>
                                      </p:to>
                                    </p:set>
                                    <p:animEffect transition="in" filter="wipe(down)">
                                      <p:cBhvr>
                                        <p:cTn id="272" dur="500"/>
                                        <p:tgtEl>
                                          <p:spTgt spid="57"/>
                                        </p:tgtEl>
                                      </p:cBhvr>
                                    </p:animEffect>
                                  </p:childTnLst>
                                </p:cTn>
                              </p:par>
                              <p:par>
                                <p:cTn id="273" presetID="22" presetClass="entr" presetSubtype="4" fill="hold" grpId="0" nodeType="withEffect">
                                  <p:stCondLst>
                                    <p:cond delay="0"/>
                                  </p:stCondLst>
                                  <p:childTnLst>
                                    <p:set>
                                      <p:cBhvr>
                                        <p:cTn id="274" dur="1" fill="hold">
                                          <p:stCondLst>
                                            <p:cond delay="0"/>
                                          </p:stCondLst>
                                        </p:cTn>
                                        <p:tgtEl>
                                          <p:spTgt spid="58"/>
                                        </p:tgtEl>
                                        <p:attrNameLst>
                                          <p:attrName>style.visibility</p:attrName>
                                        </p:attrNameLst>
                                      </p:cBhvr>
                                      <p:to>
                                        <p:strVal val="visible"/>
                                      </p:to>
                                    </p:set>
                                    <p:animEffect transition="in" filter="wipe(down)">
                                      <p:cBhvr>
                                        <p:cTn id="275" dur="500"/>
                                        <p:tgtEl>
                                          <p:spTgt spid="58"/>
                                        </p:tgtEl>
                                      </p:cBhvr>
                                    </p:animEffect>
                                  </p:childTnLst>
                                </p:cTn>
                              </p:par>
                              <p:par>
                                <p:cTn id="276" presetID="22" presetClass="entr" presetSubtype="4" fill="hold" grpId="1" nodeType="withEffect">
                                  <p:stCondLst>
                                    <p:cond delay="0"/>
                                  </p:stCondLst>
                                  <p:childTnLst>
                                    <p:set>
                                      <p:cBhvr>
                                        <p:cTn id="277" dur="1" fill="hold">
                                          <p:stCondLst>
                                            <p:cond delay="0"/>
                                          </p:stCondLst>
                                        </p:cTn>
                                        <p:tgtEl>
                                          <p:spTgt spid="59"/>
                                        </p:tgtEl>
                                        <p:attrNameLst>
                                          <p:attrName>style.visibility</p:attrName>
                                        </p:attrNameLst>
                                      </p:cBhvr>
                                      <p:to>
                                        <p:strVal val="visible"/>
                                      </p:to>
                                    </p:set>
                                    <p:animEffect transition="in" filter="wipe(down)">
                                      <p:cBhvr>
                                        <p:cTn id="278" dur="500"/>
                                        <p:tgtEl>
                                          <p:spTgt spid="59"/>
                                        </p:tgtEl>
                                      </p:cBhvr>
                                    </p:animEffect>
                                  </p:childTnLst>
                                </p:cTn>
                              </p:par>
                              <p:par>
                                <p:cTn id="279" presetID="42" presetClass="path" presetSubtype="0" accel="50000" decel="50000" fill="hold" nodeType="withEffect">
                                  <p:stCondLst>
                                    <p:cond delay="0"/>
                                  </p:stCondLst>
                                  <p:childTnLst>
                                    <p:animMotion origin="layout" path="M -0.00078 2.59259E-6 L -0.01028 2.59259E-6 " pathEditMode="relative" rAng="0" ptsTypes="AA">
                                      <p:cBhvr>
                                        <p:cTn id="280" dur="3000" fill="hold"/>
                                        <p:tgtEl>
                                          <p:spTgt spid="55">
                                            <p:txEl>
                                              <p:pRg st="0" end="0"/>
                                            </p:txEl>
                                          </p:spTgt>
                                        </p:tgtEl>
                                        <p:attrNameLst>
                                          <p:attrName>ppt_x</p:attrName>
                                          <p:attrName>ppt_y</p:attrName>
                                        </p:attrNameLst>
                                      </p:cBhvr>
                                      <p:rCtr x="-482" y="0"/>
                                    </p:animMotion>
                                  </p:childTnLst>
                                </p:cTn>
                              </p:par>
                              <p:par>
                                <p:cTn id="281" presetID="42" presetClass="path" presetSubtype="0" accel="50000" decel="50000" fill="hold" grpId="0" nodeType="withEffect">
                                  <p:stCondLst>
                                    <p:cond delay="0"/>
                                  </p:stCondLst>
                                  <p:childTnLst>
                                    <p:animMotion origin="layout" path="M 8.33333E-7 2.59259E-6 L -0.0125 2.59259E-6 " pathEditMode="relative" rAng="0" ptsTypes="AA">
                                      <p:cBhvr>
                                        <p:cTn id="282" dur="3000" fill="hold"/>
                                        <p:tgtEl>
                                          <p:spTgt spid="59"/>
                                        </p:tgtEl>
                                        <p:attrNameLst>
                                          <p:attrName>ppt_x</p:attrName>
                                          <p:attrName>ppt_y</p:attrName>
                                        </p:attrNameLst>
                                      </p:cBhvr>
                                      <p:rCtr x="-625" y="0"/>
                                    </p:animMotion>
                                  </p:childTnLst>
                                </p:cTn>
                              </p:par>
                              <p:par>
                                <p:cTn id="283" presetID="42" presetClass="path" presetSubtype="0" accel="50000" decel="50000" fill="hold" grpId="1" nodeType="withEffect">
                                  <p:stCondLst>
                                    <p:cond delay="0"/>
                                  </p:stCondLst>
                                  <p:childTnLst>
                                    <p:animMotion origin="layout" path="M -0.00039 -0.00047 L -0.0082 -0.00047 " pathEditMode="relative" rAng="0" ptsTypes="AA">
                                      <p:cBhvr>
                                        <p:cTn id="284" dur="3000" fill="hold"/>
                                        <p:tgtEl>
                                          <p:spTgt spid="57"/>
                                        </p:tgtEl>
                                        <p:attrNameLst>
                                          <p:attrName>ppt_x</p:attrName>
                                          <p:attrName>ppt_y</p:attrName>
                                        </p:attrNameLst>
                                      </p:cBhvr>
                                      <p:rCtr x="-391" y="0"/>
                                    </p:animMotion>
                                  </p:childTnLst>
                                </p:cTn>
                              </p:par>
                              <p:par>
                                <p:cTn id="285" presetID="10" presetClass="exit" presetSubtype="0" fill="hold" grpId="2" nodeType="withEffect">
                                  <p:stCondLst>
                                    <p:cond delay="0"/>
                                  </p:stCondLst>
                                  <p:childTnLst>
                                    <p:animEffect transition="out" filter="fade">
                                      <p:cBhvr>
                                        <p:cTn id="286" dur="3000"/>
                                        <p:tgtEl>
                                          <p:spTgt spid="57"/>
                                        </p:tgtEl>
                                      </p:cBhvr>
                                    </p:animEffect>
                                    <p:set>
                                      <p:cBhvr>
                                        <p:cTn id="287" dur="1" fill="hold">
                                          <p:stCondLst>
                                            <p:cond delay="2999"/>
                                          </p:stCondLst>
                                        </p:cTn>
                                        <p:tgtEl>
                                          <p:spTgt spid="57"/>
                                        </p:tgtEl>
                                        <p:attrNameLst>
                                          <p:attrName>style.visibility</p:attrName>
                                        </p:attrNameLst>
                                      </p:cBhvr>
                                      <p:to>
                                        <p:strVal val="hidden"/>
                                      </p:to>
                                    </p:set>
                                  </p:childTnLst>
                                </p:cTn>
                              </p:par>
                              <p:par>
                                <p:cTn id="288" presetID="10" presetClass="entr" presetSubtype="0" fill="hold" grpId="0" nodeType="withEffect">
                                  <p:stCondLst>
                                    <p:cond delay="2000"/>
                                  </p:stCondLst>
                                  <p:childTnLst>
                                    <p:set>
                                      <p:cBhvr>
                                        <p:cTn id="289" dur="1" fill="hold">
                                          <p:stCondLst>
                                            <p:cond delay="0"/>
                                          </p:stCondLst>
                                        </p:cTn>
                                        <p:tgtEl>
                                          <p:spTgt spid="56"/>
                                        </p:tgtEl>
                                        <p:attrNameLst>
                                          <p:attrName>style.visibility</p:attrName>
                                        </p:attrNameLst>
                                      </p:cBhvr>
                                      <p:to>
                                        <p:strVal val="visible"/>
                                      </p:to>
                                    </p:set>
                                    <p:animEffect transition="in" filter="fade">
                                      <p:cBhvr>
                                        <p:cTn id="290" dur="1000"/>
                                        <p:tgtEl>
                                          <p:spTgt spid="56"/>
                                        </p:tgtEl>
                                      </p:cBhvr>
                                    </p:animEffect>
                                  </p:childTnLst>
                                </p:cTn>
                              </p:par>
                            </p:childTnLst>
                          </p:cTn>
                        </p:par>
                      </p:childTnLst>
                    </p:cTn>
                  </p:par>
                  <p:par>
                    <p:cTn id="291" fill="hold">
                      <p:stCondLst>
                        <p:cond delay="indefinite"/>
                      </p:stCondLst>
                      <p:childTnLst>
                        <p:par>
                          <p:cTn id="292" fill="hold">
                            <p:stCondLst>
                              <p:cond delay="0"/>
                            </p:stCondLst>
                            <p:childTnLst>
                              <p:par>
                                <p:cTn id="293" presetID="1" presetClass="mediacall" presetSubtype="0" fill="hold" nodeType="clickEffect">
                                  <p:stCondLst>
                                    <p:cond delay="0"/>
                                  </p:stCondLst>
                                  <p:childTnLst>
                                    <p:cmd type="call" cmd="playFrom(0.0)">
                                      <p:cBhvr>
                                        <p:cTn id="294" dur="6402" fill="hold"/>
                                        <p:tgtEl>
                                          <p:spTgt spid="81"/>
                                        </p:tgtEl>
                                      </p:cBhvr>
                                    </p:cmd>
                                  </p:childTnLst>
                                </p:cTn>
                              </p:par>
                              <p:par>
                                <p:cTn id="295" presetID="22" presetClass="entr" presetSubtype="4" fill="hold" grpId="0" nodeType="withEffect">
                                  <p:stCondLst>
                                    <p:cond delay="4200"/>
                                  </p:stCondLst>
                                  <p:childTnLst>
                                    <p:set>
                                      <p:cBhvr>
                                        <p:cTn id="296" dur="1" fill="hold">
                                          <p:stCondLst>
                                            <p:cond delay="0"/>
                                          </p:stCondLst>
                                        </p:cTn>
                                        <p:tgtEl>
                                          <p:spTgt spid="21"/>
                                        </p:tgtEl>
                                        <p:attrNameLst>
                                          <p:attrName>style.visibility</p:attrName>
                                        </p:attrNameLst>
                                      </p:cBhvr>
                                      <p:to>
                                        <p:strVal val="visible"/>
                                      </p:to>
                                    </p:set>
                                    <p:animEffect transition="in" filter="wipe(down)">
                                      <p:cBhvr>
                                        <p:cTn id="297" dur="500"/>
                                        <p:tgtEl>
                                          <p:spTgt spid="21"/>
                                        </p:tgtEl>
                                      </p:cBhvr>
                                    </p:animEffect>
                                  </p:childTnLst>
                                </p:cTn>
                              </p:par>
                              <p:par>
                                <p:cTn id="298" presetID="22" presetClass="entr" presetSubtype="4" fill="hold" grpId="0" nodeType="withEffect">
                                  <p:stCondLst>
                                    <p:cond delay="4800"/>
                                  </p:stCondLst>
                                  <p:childTnLst>
                                    <p:set>
                                      <p:cBhvr>
                                        <p:cTn id="299" dur="1" fill="hold">
                                          <p:stCondLst>
                                            <p:cond delay="0"/>
                                          </p:stCondLst>
                                        </p:cTn>
                                        <p:tgtEl>
                                          <p:spTgt spid="22"/>
                                        </p:tgtEl>
                                        <p:attrNameLst>
                                          <p:attrName>style.visibility</p:attrName>
                                        </p:attrNameLst>
                                      </p:cBhvr>
                                      <p:to>
                                        <p:strVal val="visible"/>
                                      </p:to>
                                    </p:set>
                                    <p:animEffect transition="in" filter="wipe(down)">
                                      <p:cBhvr>
                                        <p:cTn id="300" dur="500"/>
                                        <p:tgtEl>
                                          <p:spTgt spid="22"/>
                                        </p:tgtEl>
                                      </p:cBhvr>
                                    </p:animEffect>
                                  </p:childTnLst>
                                </p:cTn>
                              </p:par>
                              <p:par>
                                <p:cTn id="301" presetID="22" presetClass="entr" presetSubtype="4" fill="hold" nodeType="withEffect">
                                  <p:stCondLst>
                                    <p:cond delay="5500"/>
                                  </p:stCondLst>
                                  <p:childTnLst>
                                    <p:set>
                                      <p:cBhvr>
                                        <p:cTn id="302" dur="1" fill="hold">
                                          <p:stCondLst>
                                            <p:cond delay="0"/>
                                          </p:stCondLst>
                                        </p:cTn>
                                        <p:tgtEl>
                                          <p:spTgt spid="3">
                                            <p:txEl>
                                              <p:pRg st="17" end="17"/>
                                            </p:txEl>
                                          </p:spTgt>
                                        </p:tgtEl>
                                        <p:attrNameLst>
                                          <p:attrName>style.visibility</p:attrName>
                                        </p:attrNameLst>
                                      </p:cBhvr>
                                      <p:to>
                                        <p:strVal val="visible"/>
                                      </p:to>
                                    </p:set>
                                    <p:animEffect transition="in" filter="wipe(down)">
                                      <p:cBhvr>
                                        <p:cTn id="303" dur="500"/>
                                        <p:tgtEl>
                                          <p:spTgt spid="3">
                                            <p:txEl>
                                              <p:pRg st="17" end="17"/>
                                            </p:txEl>
                                          </p:spTgt>
                                        </p:tgtEl>
                                      </p:cBhvr>
                                    </p:animEffect>
                                  </p:childTnLst>
                                </p:cTn>
                              </p:par>
                            </p:childTnLst>
                          </p:cTn>
                        </p:par>
                        <p:par>
                          <p:cTn id="304" fill="hold">
                            <p:stCondLst>
                              <p:cond delay="6402"/>
                            </p:stCondLst>
                            <p:childTnLst>
                              <p:par>
                                <p:cTn id="305" presetID="22" presetClass="entr" presetSubtype="4" fill="hold" nodeType="afterEffect">
                                  <p:stCondLst>
                                    <p:cond delay="0"/>
                                  </p:stCondLst>
                                  <p:childTnLst>
                                    <p:set>
                                      <p:cBhvr>
                                        <p:cTn id="306" dur="1" fill="hold">
                                          <p:stCondLst>
                                            <p:cond delay="0"/>
                                          </p:stCondLst>
                                        </p:cTn>
                                        <p:tgtEl>
                                          <p:spTgt spid="24"/>
                                        </p:tgtEl>
                                        <p:attrNameLst>
                                          <p:attrName>style.visibility</p:attrName>
                                        </p:attrNameLst>
                                      </p:cBhvr>
                                      <p:to>
                                        <p:strVal val="visible"/>
                                      </p:to>
                                    </p:set>
                                    <p:animEffect transition="in" filter="wipe(down)">
                                      <p:cBhvr>
                                        <p:cTn id="307" dur="500"/>
                                        <p:tgtEl>
                                          <p:spTgt spid="24"/>
                                        </p:tgtEl>
                                      </p:cBhvr>
                                    </p:animEffect>
                                  </p:childTnLst>
                                </p:cTn>
                              </p:par>
                            </p:childTnLst>
                          </p:cTn>
                        </p:par>
                        <p:par>
                          <p:cTn id="308" fill="hold">
                            <p:stCondLst>
                              <p:cond delay="6902"/>
                            </p:stCondLst>
                            <p:childTnLst>
                              <p:par>
                                <p:cTn id="309" presetID="22" presetClass="entr" presetSubtype="4" fill="hold" nodeType="afterEffect">
                                  <p:stCondLst>
                                    <p:cond delay="0"/>
                                  </p:stCondLst>
                                  <p:childTnLst>
                                    <p:set>
                                      <p:cBhvr>
                                        <p:cTn id="310" dur="1" fill="hold">
                                          <p:stCondLst>
                                            <p:cond delay="0"/>
                                          </p:stCondLst>
                                        </p:cTn>
                                        <p:tgtEl>
                                          <p:spTgt spid="3">
                                            <p:txEl>
                                              <p:pRg st="18" end="18"/>
                                            </p:txEl>
                                          </p:spTgt>
                                        </p:tgtEl>
                                        <p:attrNameLst>
                                          <p:attrName>style.visibility</p:attrName>
                                        </p:attrNameLst>
                                      </p:cBhvr>
                                      <p:to>
                                        <p:strVal val="visible"/>
                                      </p:to>
                                    </p:set>
                                    <p:animEffect transition="in" filter="wipe(down)">
                                      <p:cBhvr>
                                        <p:cTn id="311" dur="500"/>
                                        <p:tgtEl>
                                          <p:spTgt spid="3">
                                            <p:txEl>
                                              <p:pRg st="18" end="18"/>
                                            </p:tx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 presetClass="mediacall" presetSubtype="0" fill="hold" nodeType="clickEffect">
                                  <p:stCondLst>
                                    <p:cond delay="0"/>
                                  </p:stCondLst>
                                  <p:childTnLst>
                                    <p:cmd type="call" cmd="playFrom(0.0)">
                                      <p:cBhvr>
                                        <p:cTn id="315" dur="7656" fill="hold"/>
                                        <p:tgtEl>
                                          <p:spTgt spid="73"/>
                                        </p:tgtEl>
                                      </p:cBhvr>
                                    </p:cmd>
                                  </p:childTnLst>
                                </p:cTn>
                              </p:par>
                              <p:par>
                                <p:cTn id="316" presetID="22" presetClass="entr" presetSubtype="4" fill="hold" grpId="0" nodeType="withEffect">
                                  <p:stCondLst>
                                    <p:cond delay="1100"/>
                                  </p:stCondLst>
                                  <p:childTnLst>
                                    <p:set>
                                      <p:cBhvr>
                                        <p:cTn id="317" dur="1" fill="hold">
                                          <p:stCondLst>
                                            <p:cond delay="0"/>
                                          </p:stCondLst>
                                        </p:cTn>
                                        <p:tgtEl>
                                          <p:spTgt spid="71"/>
                                        </p:tgtEl>
                                        <p:attrNameLst>
                                          <p:attrName>style.visibility</p:attrName>
                                        </p:attrNameLst>
                                      </p:cBhvr>
                                      <p:to>
                                        <p:strVal val="visible"/>
                                      </p:to>
                                    </p:set>
                                    <p:animEffect transition="in" filter="wipe(down)">
                                      <p:cBhvr>
                                        <p:cTn id="318" dur="500"/>
                                        <p:tgtEl>
                                          <p:spTgt spid="71"/>
                                        </p:tgtEl>
                                      </p:cBhvr>
                                    </p:animEffect>
                                  </p:childTnLst>
                                </p:cTn>
                              </p:par>
                              <p:par>
                                <p:cTn id="319" presetID="22" presetClass="entr" presetSubtype="4" fill="hold" grpId="0" nodeType="withEffect">
                                  <p:stCondLst>
                                    <p:cond delay="4200"/>
                                  </p:stCondLst>
                                  <p:childTnLst>
                                    <p:set>
                                      <p:cBhvr>
                                        <p:cTn id="320" dur="1" fill="hold">
                                          <p:stCondLst>
                                            <p:cond delay="0"/>
                                          </p:stCondLst>
                                        </p:cTn>
                                        <p:tgtEl>
                                          <p:spTgt spid="60"/>
                                        </p:tgtEl>
                                        <p:attrNameLst>
                                          <p:attrName>style.visibility</p:attrName>
                                        </p:attrNameLst>
                                      </p:cBhvr>
                                      <p:to>
                                        <p:strVal val="visible"/>
                                      </p:to>
                                    </p:set>
                                    <p:animEffect transition="in" filter="wipe(down)">
                                      <p:cBhvr>
                                        <p:cTn id="321" dur="500"/>
                                        <p:tgtEl>
                                          <p:spTgt spid="60"/>
                                        </p:tgtEl>
                                      </p:cBhvr>
                                    </p:animEffect>
                                  </p:childTnLst>
                                </p:cTn>
                              </p:par>
                              <p:par>
                                <p:cTn id="322" presetID="22" presetClass="entr" presetSubtype="4" fill="hold" nodeType="withEffect">
                                  <p:stCondLst>
                                    <p:cond delay="4200"/>
                                  </p:stCondLst>
                                  <p:childTnLst>
                                    <p:set>
                                      <p:cBhvr>
                                        <p:cTn id="323" dur="1" fill="hold">
                                          <p:stCondLst>
                                            <p:cond delay="0"/>
                                          </p:stCondLst>
                                        </p:cTn>
                                        <p:tgtEl>
                                          <p:spTgt spid="13"/>
                                        </p:tgtEl>
                                        <p:attrNameLst>
                                          <p:attrName>style.visibility</p:attrName>
                                        </p:attrNameLst>
                                      </p:cBhvr>
                                      <p:to>
                                        <p:strVal val="visible"/>
                                      </p:to>
                                    </p:set>
                                    <p:animEffect transition="in" filter="wipe(down)">
                                      <p:cBhvr>
                                        <p:cTn id="324" dur="500"/>
                                        <p:tgtEl>
                                          <p:spTgt spid="13"/>
                                        </p:tgtEl>
                                      </p:cBhvr>
                                    </p:animEffect>
                                  </p:childTnLst>
                                </p:cTn>
                              </p:par>
                              <p:par>
                                <p:cTn id="325" presetID="22" presetClass="entr" presetSubtype="4" fill="hold" grpId="0" nodeType="withEffect">
                                  <p:stCondLst>
                                    <p:cond delay="6400"/>
                                  </p:stCondLst>
                                  <p:childTnLst>
                                    <p:set>
                                      <p:cBhvr>
                                        <p:cTn id="326" dur="1" fill="hold">
                                          <p:stCondLst>
                                            <p:cond delay="0"/>
                                          </p:stCondLst>
                                        </p:cTn>
                                        <p:tgtEl>
                                          <p:spTgt spid="72"/>
                                        </p:tgtEl>
                                        <p:attrNameLst>
                                          <p:attrName>style.visibility</p:attrName>
                                        </p:attrNameLst>
                                      </p:cBhvr>
                                      <p:to>
                                        <p:strVal val="visible"/>
                                      </p:to>
                                    </p:set>
                                    <p:animEffect transition="in" filter="wipe(down)">
                                      <p:cBhvr>
                                        <p:cTn id="327" dur="500"/>
                                        <p:tgtEl>
                                          <p:spTgt spid="72"/>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4" fill="hold" nodeType="clickEffect">
                                  <p:stCondLst>
                                    <p:cond delay="0"/>
                                  </p:stCondLst>
                                  <p:childTnLst>
                                    <p:set>
                                      <p:cBhvr>
                                        <p:cTn id="331" dur="1" fill="hold">
                                          <p:stCondLst>
                                            <p:cond delay="0"/>
                                          </p:stCondLst>
                                        </p:cTn>
                                        <p:tgtEl>
                                          <p:spTgt spid="3">
                                            <p:txEl>
                                              <p:pRg st="19" end="19"/>
                                            </p:txEl>
                                          </p:spTgt>
                                        </p:tgtEl>
                                        <p:attrNameLst>
                                          <p:attrName>style.visibility</p:attrName>
                                        </p:attrNameLst>
                                      </p:cBhvr>
                                      <p:to>
                                        <p:strVal val="visible"/>
                                      </p:to>
                                    </p:set>
                                    <p:animEffect transition="in" filter="wipe(down)">
                                      <p:cBhvr>
                                        <p:cTn id="332" dur="500"/>
                                        <p:tgtEl>
                                          <p:spTgt spid="3">
                                            <p:txEl>
                                              <p:pRg st="19" end="19"/>
                                            </p:txEl>
                                          </p:spTgt>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4" fill="hold" nodeType="clickEffect">
                                  <p:stCondLst>
                                    <p:cond delay="0"/>
                                  </p:stCondLst>
                                  <p:childTnLst>
                                    <p:set>
                                      <p:cBhvr>
                                        <p:cTn id="336" dur="1" fill="hold">
                                          <p:stCondLst>
                                            <p:cond delay="0"/>
                                          </p:stCondLst>
                                        </p:cTn>
                                        <p:tgtEl>
                                          <p:spTgt spid="3">
                                            <p:txEl>
                                              <p:pRg st="20" end="20"/>
                                            </p:txEl>
                                          </p:spTgt>
                                        </p:tgtEl>
                                        <p:attrNameLst>
                                          <p:attrName>style.visibility</p:attrName>
                                        </p:attrNameLst>
                                      </p:cBhvr>
                                      <p:to>
                                        <p:strVal val="visible"/>
                                      </p:to>
                                    </p:set>
                                    <p:animEffect transition="in" filter="wipe(down)">
                                      <p:cBhvr>
                                        <p:cTn id="337"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8" fill="hold" display="0">
                  <p:stCondLst>
                    <p:cond delay="indefinite"/>
                  </p:stCondLst>
                  <p:endCondLst>
                    <p:cond evt="onStopAudio" delay="0">
                      <p:tgtEl>
                        <p:sldTgt/>
                      </p:tgtEl>
                    </p:cond>
                  </p:endCondLst>
                </p:cTn>
                <p:tgtEl>
                  <p:spTgt spid="6"/>
                </p:tgtEl>
              </p:cMediaNode>
            </p:audio>
            <p:audio>
              <p:cMediaNode vol="80000">
                <p:cTn id="339" fill="hold" display="0">
                  <p:stCondLst>
                    <p:cond delay="indefinite"/>
                  </p:stCondLst>
                  <p:endCondLst>
                    <p:cond evt="onStopAudio" delay="0">
                      <p:tgtEl>
                        <p:sldTgt/>
                      </p:tgtEl>
                    </p:cond>
                  </p:endCondLst>
                </p:cTn>
                <p:tgtEl>
                  <p:spTgt spid="29"/>
                </p:tgtEl>
              </p:cMediaNode>
            </p:audio>
            <p:audio>
              <p:cMediaNode vol="80000">
                <p:cTn id="340" fill="hold" display="0">
                  <p:stCondLst>
                    <p:cond delay="indefinite"/>
                  </p:stCondLst>
                  <p:endCondLst>
                    <p:cond evt="onStopAudio" delay="0">
                      <p:tgtEl>
                        <p:sldTgt/>
                      </p:tgtEl>
                    </p:cond>
                  </p:endCondLst>
                </p:cTn>
                <p:tgtEl>
                  <p:spTgt spid="61"/>
                </p:tgtEl>
              </p:cMediaNode>
            </p:audio>
            <p:audio>
              <p:cMediaNode vol="80000">
                <p:cTn id="341" fill="hold" display="0">
                  <p:stCondLst>
                    <p:cond delay="indefinite"/>
                  </p:stCondLst>
                  <p:endCondLst>
                    <p:cond evt="onStopAudio" delay="0">
                      <p:tgtEl>
                        <p:sldTgt/>
                      </p:tgtEl>
                    </p:cond>
                  </p:endCondLst>
                </p:cTn>
                <p:tgtEl>
                  <p:spTgt spid="42"/>
                </p:tgtEl>
              </p:cMediaNode>
            </p:audio>
            <p:audio>
              <p:cMediaNode vol="80000">
                <p:cTn id="342" fill="hold" display="0">
                  <p:stCondLst>
                    <p:cond delay="indefinite"/>
                  </p:stCondLst>
                  <p:endCondLst>
                    <p:cond evt="onStopAudio" delay="0">
                      <p:tgtEl>
                        <p:sldTgt/>
                      </p:tgtEl>
                    </p:cond>
                  </p:endCondLst>
                </p:cTn>
                <p:tgtEl>
                  <p:spTgt spid="45"/>
                </p:tgtEl>
              </p:cMediaNode>
            </p:audio>
            <p:audio>
              <p:cMediaNode vol="80000">
                <p:cTn id="343" fill="hold" display="0">
                  <p:stCondLst>
                    <p:cond delay="indefinite"/>
                  </p:stCondLst>
                  <p:endCondLst>
                    <p:cond evt="onStopAudio" delay="0">
                      <p:tgtEl>
                        <p:sldTgt/>
                      </p:tgtEl>
                    </p:cond>
                  </p:endCondLst>
                </p:cTn>
                <p:tgtEl>
                  <p:spTgt spid="62"/>
                </p:tgtEl>
              </p:cMediaNode>
            </p:audio>
            <p:audio>
              <p:cMediaNode vol="80000">
                <p:cTn id="344" fill="hold" display="0">
                  <p:stCondLst>
                    <p:cond delay="indefinite"/>
                  </p:stCondLst>
                  <p:endCondLst>
                    <p:cond evt="onStopAudio" delay="0">
                      <p:tgtEl>
                        <p:sldTgt/>
                      </p:tgtEl>
                    </p:cond>
                  </p:endCondLst>
                </p:cTn>
                <p:tgtEl>
                  <p:spTgt spid="46"/>
                </p:tgtEl>
              </p:cMediaNode>
            </p:audio>
            <p:audio>
              <p:cMediaNode vol="80000">
                <p:cTn id="345" fill="hold" display="0">
                  <p:stCondLst>
                    <p:cond delay="indefinite"/>
                  </p:stCondLst>
                  <p:endCondLst>
                    <p:cond evt="onStopAudio" delay="0">
                      <p:tgtEl>
                        <p:sldTgt/>
                      </p:tgtEl>
                    </p:cond>
                  </p:endCondLst>
                </p:cTn>
                <p:tgtEl>
                  <p:spTgt spid="49"/>
                </p:tgtEl>
              </p:cMediaNode>
            </p:audio>
            <p:audio>
              <p:cMediaNode vol="80000">
                <p:cTn id="346" fill="hold" display="0">
                  <p:stCondLst>
                    <p:cond delay="indefinite"/>
                  </p:stCondLst>
                  <p:endCondLst>
                    <p:cond evt="onStopAudio" delay="0">
                      <p:tgtEl>
                        <p:sldTgt/>
                      </p:tgtEl>
                    </p:cond>
                  </p:endCondLst>
                </p:cTn>
                <p:tgtEl>
                  <p:spTgt spid="63"/>
                </p:tgtEl>
              </p:cMediaNode>
            </p:audio>
            <p:audio>
              <p:cMediaNode vol="80000">
                <p:cTn id="347" fill="hold" display="0">
                  <p:stCondLst>
                    <p:cond delay="indefinite"/>
                  </p:stCondLst>
                  <p:endCondLst>
                    <p:cond evt="onStopAudio" delay="0">
                      <p:tgtEl>
                        <p:sldTgt/>
                      </p:tgtEl>
                    </p:cond>
                  </p:endCondLst>
                </p:cTn>
                <p:tgtEl>
                  <p:spTgt spid="64"/>
                </p:tgtEl>
              </p:cMediaNode>
            </p:audio>
            <p:audio>
              <p:cMediaNode vol="80000">
                <p:cTn id="348" fill="hold" display="0">
                  <p:stCondLst>
                    <p:cond delay="indefinite"/>
                  </p:stCondLst>
                  <p:endCondLst>
                    <p:cond evt="onStopAudio" delay="0">
                      <p:tgtEl>
                        <p:sldTgt/>
                      </p:tgtEl>
                    </p:cond>
                  </p:endCondLst>
                </p:cTn>
                <p:tgtEl>
                  <p:spTgt spid="65"/>
                </p:tgtEl>
              </p:cMediaNode>
            </p:audio>
            <p:audio>
              <p:cMediaNode vol="80000">
                <p:cTn id="349" fill="hold" display="0">
                  <p:stCondLst>
                    <p:cond delay="indefinite"/>
                  </p:stCondLst>
                  <p:endCondLst>
                    <p:cond evt="onStopAudio" delay="0">
                      <p:tgtEl>
                        <p:sldTgt/>
                      </p:tgtEl>
                    </p:cond>
                  </p:endCondLst>
                </p:cTn>
                <p:tgtEl>
                  <p:spTgt spid="68"/>
                </p:tgtEl>
              </p:cMediaNode>
            </p:audio>
            <p:audio>
              <p:cMediaNode vol="80000">
                <p:cTn id="350" fill="hold" display="0">
                  <p:stCondLst>
                    <p:cond delay="indefinite"/>
                  </p:stCondLst>
                  <p:endCondLst>
                    <p:cond evt="onStopAudio" delay="0">
                      <p:tgtEl>
                        <p:sldTgt/>
                      </p:tgtEl>
                    </p:cond>
                  </p:endCondLst>
                </p:cTn>
                <p:tgtEl>
                  <p:spTgt spid="69"/>
                </p:tgtEl>
              </p:cMediaNode>
            </p:audio>
            <p:audio>
              <p:cMediaNode vol="80000">
                <p:cTn id="351" fill="hold" display="0">
                  <p:stCondLst>
                    <p:cond delay="indefinite"/>
                  </p:stCondLst>
                  <p:endCondLst>
                    <p:cond evt="onStopAudio" delay="0">
                      <p:tgtEl>
                        <p:sldTgt/>
                      </p:tgtEl>
                    </p:cond>
                  </p:endCondLst>
                </p:cTn>
                <p:tgtEl>
                  <p:spTgt spid="70"/>
                </p:tgtEl>
              </p:cMediaNode>
            </p:audio>
            <p:audio>
              <p:cMediaNode vol="80000">
                <p:cTn id="352" fill="hold" display="0">
                  <p:stCondLst>
                    <p:cond delay="indefinite"/>
                  </p:stCondLst>
                  <p:endCondLst>
                    <p:cond evt="onStopAudio" delay="0">
                      <p:tgtEl>
                        <p:sldTgt/>
                      </p:tgtEl>
                    </p:cond>
                  </p:endCondLst>
                </p:cTn>
                <p:tgtEl>
                  <p:spTgt spid="73"/>
                </p:tgtEl>
              </p:cMediaNode>
            </p:audio>
            <p:audio>
              <p:cMediaNode vol="100000">
                <p:cTn id="353" fill="hold" display="0">
                  <p:stCondLst>
                    <p:cond delay="indefinite"/>
                  </p:stCondLst>
                  <p:endCondLst>
                    <p:cond evt="onStopAudio" delay="0">
                      <p:tgtEl>
                        <p:sldTgt/>
                      </p:tgtEl>
                    </p:cond>
                  </p:endCondLst>
                </p:cTn>
                <p:tgtEl>
                  <p:spTgt spid="76"/>
                </p:tgtEl>
              </p:cMediaNode>
            </p:audio>
            <p:audio>
              <p:cMediaNode vol="100000">
                <p:cTn id="354" fill="hold" display="0">
                  <p:stCondLst>
                    <p:cond delay="indefinite"/>
                  </p:stCondLst>
                  <p:endCondLst>
                    <p:cond evt="onStopAudio" delay="0">
                      <p:tgtEl>
                        <p:sldTgt/>
                      </p:tgtEl>
                    </p:cond>
                  </p:endCondLst>
                </p:cTn>
                <p:tgtEl>
                  <p:spTgt spid="77"/>
                </p:tgtEl>
              </p:cMediaNode>
            </p:audio>
            <p:audio>
              <p:cMediaNode vol="100000">
                <p:cTn id="355" fill="hold" display="0">
                  <p:stCondLst>
                    <p:cond delay="indefinite"/>
                  </p:stCondLst>
                  <p:endCondLst>
                    <p:cond evt="onStopAudio" delay="0">
                      <p:tgtEl>
                        <p:sldTgt/>
                      </p:tgtEl>
                    </p:cond>
                  </p:endCondLst>
                </p:cTn>
                <p:tgtEl>
                  <p:spTgt spid="78"/>
                </p:tgtEl>
              </p:cMediaNode>
            </p:audio>
            <p:audio>
              <p:cMediaNode vol="100000">
                <p:cTn id="356" fill="hold" display="0">
                  <p:stCondLst>
                    <p:cond delay="indefinite"/>
                  </p:stCondLst>
                  <p:endCondLst>
                    <p:cond evt="onStopAudio" delay="0">
                      <p:tgtEl>
                        <p:sldTgt/>
                      </p:tgtEl>
                    </p:cond>
                  </p:endCondLst>
                </p:cTn>
                <p:tgtEl>
                  <p:spTgt spid="79"/>
                </p:tgtEl>
              </p:cMediaNode>
            </p:audio>
            <p:audio>
              <p:cMediaNode vol="100000">
                <p:cTn id="357" fill="hold" display="0">
                  <p:stCondLst>
                    <p:cond delay="indefinite"/>
                  </p:stCondLst>
                  <p:endCondLst>
                    <p:cond evt="onStopAudio" delay="0">
                      <p:tgtEl>
                        <p:sldTgt/>
                      </p:tgtEl>
                    </p:cond>
                  </p:endCondLst>
                </p:cTn>
                <p:tgtEl>
                  <p:spTgt spid="80"/>
                </p:tgtEl>
              </p:cMediaNode>
            </p:audio>
            <p:audio>
              <p:cMediaNode vol="100000">
                <p:cTn id="358" fill="hold" display="0">
                  <p:stCondLst>
                    <p:cond delay="indefinite"/>
                  </p:stCondLst>
                  <p:endCondLst>
                    <p:cond evt="onStopAudio" delay="0">
                      <p:tgtEl>
                        <p:sldTgt/>
                      </p:tgtEl>
                    </p:cond>
                  </p:endCondLst>
                </p:cTn>
                <p:tgtEl>
                  <p:spTgt spid="81"/>
                </p:tgtEl>
              </p:cMediaNode>
            </p:audio>
          </p:childTnLst>
        </p:cTn>
      </p:par>
    </p:tnLst>
    <p:bldLst>
      <p:bldP spid="14" grpId="0"/>
      <p:bldP spid="16" grpId="0"/>
      <p:bldP spid="18" grpId="0"/>
      <p:bldP spid="20" grpId="0"/>
      <p:bldP spid="22" grpId="0"/>
      <p:bldP spid="2" grpId="0"/>
      <p:bldP spid="21" grpId="0"/>
      <p:bldP spid="25" grpId="0"/>
      <p:bldP spid="27" grpId="0"/>
      <p:bldP spid="28" grpId="0"/>
      <p:bldP spid="30" grpId="0" build="allAtOnce"/>
      <p:bldP spid="31" grpId="0"/>
      <p:bldP spid="32" grpId="0"/>
      <p:bldP spid="32" grpId="1"/>
      <p:bldP spid="32" grpId="2"/>
      <p:bldP spid="33" grpId="0"/>
      <p:bldP spid="34" grpId="0"/>
      <p:bldP spid="34" grpId="1"/>
      <p:bldP spid="35" grpId="0" build="allAtOnce"/>
      <p:bldP spid="36" grpId="0"/>
      <p:bldP spid="37" grpId="0"/>
      <p:bldP spid="37" grpId="1"/>
      <p:bldP spid="37" grpId="2"/>
      <p:bldP spid="38" grpId="0"/>
      <p:bldP spid="39" grpId="0"/>
      <p:bldP spid="39" grpId="1"/>
      <p:bldP spid="50" grpId="0" build="allAtOnce"/>
      <p:bldP spid="51" grpId="0"/>
      <p:bldP spid="52" grpId="0"/>
      <p:bldP spid="52" grpId="1"/>
      <p:bldP spid="52" grpId="2"/>
      <p:bldP spid="53" grpId="0"/>
      <p:bldP spid="54" grpId="0"/>
      <p:bldP spid="54" grpId="1"/>
      <p:bldP spid="55" grpId="0" build="allAtOnce"/>
      <p:bldP spid="56" grpId="0"/>
      <p:bldP spid="57" grpId="0"/>
      <p:bldP spid="57" grpId="1"/>
      <p:bldP spid="57" grpId="2"/>
      <p:bldP spid="58" grpId="0"/>
      <p:bldP spid="59" grpId="0"/>
      <p:bldP spid="59" grpId="1"/>
      <p:bldP spid="7" grpId="0"/>
      <p:bldP spid="8" grpId="0"/>
      <p:bldP spid="10" grpId="0"/>
      <p:bldP spid="15" grpId="0"/>
      <p:bldP spid="60" grpId="0"/>
      <p:bldP spid="40" grpId="0"/>
      <p:bldP spid="41" grpId="0"/>
      <p:bldP spid="43" grpId="0"/>
      <p:bldP spid="44" grpId="0"/>
      <p:bldP spid="47" grpId="0"/>
      <p:bldP spid="48" grpId="0"/>
      <p:bldP spid="66" grpId="0"/>
      <p:bldP spid="67" grpId="0"/>
      <p:bldP spid="71" grpId="0"/>
      <p:bldP spid="72"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xmlns="" id="{EC495DCE-1200-4636-AE71-C6F44AD976E6}"/>
                  </a:ext>
                </a:extLst>
              </p:cNvPr>
              <p:cNvSpPr>
                <a:spLocks noGrp="1"/>
              </p:cNvSpPr>
              <p:nvPr>
                <p:ph idx="1"/>
              </p:nvPr>
            </p:nvSpPr>
            <p:spPr>
              <a:xfrm>
                <a:off x="274241" y="255182"/>
                <a:ext cx="12192000" cy="6485860"/>
              </a:xfrm>
            </p:spPr>
            <p:txBody>
              <a:bodyPr>
                <a:normAutofit fontScale="92500" lnSpcReduction="10000"/>
              </a:bodyPr>
              <a:lstStyle/>
              <a:p>
                <a:pPr marL="0" indent="0">
                  <a:buNone/>
                </a:pPr>
                <a:r>
                  <a:rPr lang="ru-RU" sz="2000" dirty="0" smtClean="0"/>
                  <a:t>Пример 12</a:t>
                </a:r>
                <a:endParaRPr lang="en-US" sz="2000" dirty="0"/>
              </a:p>
              <a:p>
                <a:pPr marL="0" indent="0">
                  <a:buNone/>
                </a:pP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1 </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solidFill>
                      <a:schemeClr val="tx1"/>
                    </a:solidFill>
                  </a:rPr>
                  <a:t>- </a:t>
                </a:r>
                <a:r>
                  <a:rPr lang="ru-RU" sz="1800" dirty="0">
                    <a:solidFill>
                      <a:schemeClr val="tx1"/>
                    </a:solidFill>
                  </a:rPr>
                  <a:t>9</a:t>
                </a:r>
                <a:r>
                  <a:rPr lang="en-US" sz="1800" dirty="0">
                    <a:solidFill>
                      <a:schemeClr val="tx1"/>
                    </a:solidFill>
                  </a:rPr>
                  <a:t> / 16 </a:t>
                </a:r>
                <a:endParaRPr lang="ru-RU" sz="1800" dirty="0">
                  <a:solidFill>
                    <a:schemeClr val="tx1"/>
                  </a:solidFill>
                </a:endParaRPr>
              </a:p>
              <a:p>
                <a:pPr marL="0" indent="0">
                  <a:buNone/>
                </a:pP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Y =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11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16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2000" dirty="0">
                    <a:effectLst/>
                    <a:ea typeface="Times New Roman" panose="02020603050405020304" pitchFamily="18" charset="0"/>
                    <a:cs typeface="Times New Roman" panose="02020603050405020304" pitchFamily="18" charset="0"/>
                  </a:rPr>
                  <a:t> </a:t>
                </a:r>
                <a:r>
                  <a:rPr lang="en-US" sz="1400" dirty="0">
                    <a:ea typeface="Times New Roman" panose="02020603050405020304" pitchFamily="18" charset="0"/>
                    <a:cs typeface="Times New Roman" panose="02020603050405020304" pitchFamily="18" charset="0"/>
                  </a:rPr>
                  <a:t>/</a:t>
                </a:r>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20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2000" dirty="0"/>
                  <a:t> = </a:t>
                </a:r>
                <a:r>
                  <a:rPr lang="ru-RU" sz="2000" dirty="0"/>
                  <a:t>?</a:t>
                </a:r>
                <a:r>
                  <a:rPr lang="en-US" sz="2000" dirty="0"/>
                  <a:t>			</a:t>
                </a:r>
                <a:r>
                  <a:rPr lang="en-US" sz="2000" dirty="0">
                    <a:solidFill>
                      <a:schemeClr val="tx1"/>
                    </a:solidFill>
                  </a:rPr>
                  <a:t> </a:t>
                </a:r>
                <a:endParaRPr lang="ru-RU" sz="2000" dirty="0">
                  <a:solidFill>
                    <a:schemeClr val="tx1"/>
                  </a:solidFill>
                </a:endParaRPr>
              </a:p>
              <a:p>
                <a:pPr marL="36000" indent="0">
                  <a:lnSpc>
                    <a:spcPct val="120000"/>
                  </a:lnSpc>
                  <a:spcBef>
                    <a:spcPts val="0"/>
                  </a:spcBef>
                  <a:buNone/>
                </a:pPr>
                <a:r>
                  <a:rPr lang="ru-RU" sz="1800" dirty="0">
                    <a:solidFill>
                      <a:schemeClr val="tx1"/>
                    </a:solidFill>
                  </a:rPr>
                  <a:t>					</a:t>
                </a:r>
                <a:r>
                  <a:rPr lang="ru-RU" sz="1700" dirty="0">
                    <a:solidFill>
                      <a:schemeClr val="tx1"/>
                    </a:solidFill>
                  </a:rPr>
                  <a:t> 1</a:t>
                </a:r>
                <a:r>
                  <a:rPr lang="en-US" sz="1700" dirty="0">
                    <a:solidFill>
                      <a:schemeClr val="tx1"/>
                    </a:solidFill>
                  </a:rPr>
                  <a:t>,</a:t>
                </a:r>
                <a:r>
                  <a:rPr lang="ru-RU" sz="1700" dirty="0">
                    <a:solidFill>
                      <a:schemeClr val="tx1"/>
                    </a:solidFill>
                  </a:rPr>
                  <a:t>0</a:t>
                </a:r>
                <a:r>
                  <a:rPr lang="en-US" sz="1700" dirty="0">
                    <a:solidFill>
                      <a:schemeClr val="tx1"/>
                    </a:solidFill>
                  </a:rPr>
                  <a:t>11</a:t>
                </a:r>
                <a:r>
                  <a:rPr lang="ru-RU" sz="1700" dirty="0">
                    <a:solidFill>
                      <a:schemeClr val="tx1"/>
                    </a:solidFill>
                  </a:rPr>
                  <a:t>1</a:t>
                </a:r>
                <a:r>
                  <a:rPr lang="en-US" sz="1700" dirty="0">
                    <a:solidFill>
                      <a:schemeClr val="tx1"/>
                    </a:solidFill>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ru-RU" sz="1700" dirty="0">
                    <a:solidFill>
                      <a:schemeClr val="tx1"/>
                    </a:solidFill>
                  </a:rPr>
                  <a:t>				 </a:t>
                </a:r>
              </a:p>
              <a:p>
                <a:pPr marL="36000" indent="0">
                  <a:lnSpc>
                    <a:spcPct val="120000"/>
                  </a:lnSpc>
                  <a:spcBef>
                    <a:spcPts val="0"/>
                  </a:spcBef>
                  <a:buNone/>
                </a:pPr>
                <a:r>
                  <a:rPr lang="ru-RU" sz="1700" dirty="0">
                    <a:solidFill>
                      <a:schemeClr val="tx1"/>
                    </a:solidFill>
                  </a:rPr>
                  <a:t>					 </a:t>
                </a:r>
                <a:r>
                  <a:rPr lang="ru-RU" sz="1700" dirty="0"/>
                  <a:t>0</a:t>
                </a:r>
                <a:r>
                  <a:rPr lang="en-US" sz="1700" dirty="0">
                    <a:solidFill>
                      <a:schemeClr val="tx1"/>
                    </a:solidFill>
                  </a:rPr>
                  <a:t>,</a:t>
                </a:r>
                <a:r>
                  <a:rPr lang="ru-RU" sz="1700" dirty="0">
                    <a:solidFill>
                      <a:schemeClr val="tx1"/>
                    </a:solidFill>
                  </a:rPr>
                  <a:t>10</a:t>
                </a:r>
                <a:r>
                  <a:rPr lang="en-US" sz="1700" dirty="0">
                    <a:solidFill>
                      <a:schemeClr val="tx1"/>
                    </a:solidFill>
                  </a:rPr>
                  <a:t>1</a:t>
                </a:r>
                <a:r>
                  <a:rPr lang="ru-RU" sz="1700" dirty="0">
                    <a:solidFill>
                      <a:schemeClr val="tx1"/>
                    </a:solidFill>
                  </a:rPr>
                  <a:t>1</a:t>
                </a:r>
                <a:r>
                  <a:rPr lang="en-US" sz="1700" dirty="0">
                    <a:solidFill>
                      <a:schemeClr val="tx1"/>
                    </a:solidFill>
                  </a:rPr>
                  <a:t>		</a:t>
                </a:r>
                <a14:m>
                  <m:oMath xmlns:m="http://schemas.openxmlformats.org/officeDocument/2006/math">
                    <m:r>
                      <a:rPr lang="ru-RU" sz="1700" b="0" i="1" smtClean="0">
                        <a:solidFill>
                          <a:schemeClr val="tx1"/>
                        </a:solidFill>
                        <a:latin typeface="Cambria Math" panose="02040503050406030204" pitchFamily="18" charset="0"/>
                      </a:rPr>
                      <m:t>+</m:t>
                    </m:r>
                  </m:oMath>
                </a14:m>
                <a:r>
                  <a:rPr lang="ru-RU" sz="1700" dirty="0">
                    <a:solidFill>
                      <a:schemeClr val="tx1"/>
                    </a:solidFill>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ru-RU" sz="1700" dirty="0">
                    <a:solidFill>
                      <a:schemeClr val="tx1"/>
                    </a:solidFill>
                  </a:rPr>
                  <a:t>					 </a:t>
                </a:r>
              </a:p>
              <a:p>
                <a:pPr marL="36000" indent="0">
                  <a:lnSpc>
                    <a:spcPct val="120000"/>
                  </a:lnSpc>
                  <a:spcBef>
                    <a:spcPts val="0"/>
                  </a:spcBef>
                  <a:buNone/>
                </a:pPr>
                <a:r>
                  <a:rPr lang="ru-RU" sz="1700" dirty="0">
                    <a:solidFill>
                      <a:schemeClr val="tx1"/>
                    </a:solidFill>
                  </a:rPr>
                  <a:t>					 </a:t>
                </a:r>
                <a:r>
                  <a:rPr lang="en-US" sz="1700" dirty="0">
                    <a:solidFill>
                      <a:schemeClr val="tx1"/>
                    </a:solidFill>
                  </a:rPr>
                  <a:t>0,</a:t>
                </a:r>
                <a:r>
                  <a:rPr lang="ru-RU" sz="1700" dirty="0">
                    <a:solidFill>
                      <a:schemeClr val="tx1"/>
                    </a:solidFill>
                  </a:rPr>
                  <a:t>0</a:t>
                </a:r>
                <a:r>
                  <a:rPr lang="en-US" sz="1700" dirty="0">
                    <a:solidFill>
                      <a:schemeClr val="tx1"/>
                    </a:solidFill>
                  </a:rPr>
                  <a:t>0</a:t>
                </a:r>
                <a:r>
                  <a:rPr lang="ru-RU" sz="1700" dirty="0">
                    <a:solidFill>
                      <a:schemeClr val="tx1"/>
                    </a:solidFill>
                  </a:rPr>
                  <a:t>10</a:t>
                </a:r>
                <a:r>
                  <a:rPr lang="en-US" sz="1700" dirty="0">
                    <a:solidFill>
                      <a:schemeClr val="tx1"/>
                    </a:solidFill>
                  </a:rPr>
                  <a:t>		</a:t>
                </a:r>
                <a:r>
                  <a:rPr lang="en-US" sz="1700" dirty="0"/>
                  <a:t> </a:t>
                </a:r>
                <a:r>
                  <a:rPr lang="ru-RU" sz="1700" dirty="0"/>
                  <a:t>			</a:t>
                </a:r>
              </a:p>
              <a:p>
                <a:pPr marL="36000" indent="0">
                  <a:lnSpc>
                    <a:spcPct val="120000"/>
                  </a:lnSpc>
                  <a:spcBef>
                    <a:spcPts val="0"/>
                  </a:spcBef>
                  <a:buNone/>
                </a:pPr>
                <a:r>
                  <a:rPr lang="ru-RU" sz="1700" dirty="0"/>
                  <a:t>		</a:t>
                </a:r>
                <a:r>
                  <a:rPr lang="en-US" sz="1700" dirty="0"/>
                  <a:t>			 </a:t>
                </a:r>
                <a:r>
                  <a:rPr lang="ru-RU" sz="1700" dirty="0">
                    <a:solidFill>
                      <a:schemeClr val="tx1"/>
                    </a:solidFill>
                  </a:rPr>
                  <a:t>		2 </a:t>
                </a:r>
                <a14:m>
                  <m:oMath xmlns:m="http://schemas.openxmlformats.org/officeDocument/2006/math">
                    <m:r>
                      <a:rPr lang="en-US" sz="1700" i="1" dirty="0" smtClean="0">
                        <a:latin typeface="Cambria Math" panose="02040503050406030204" pitchFamily="18" charset="0"/>
                      </a:rPr>
                      <m:t>𝛼</m:t>
                    </m:r>
                    <m:r>
                      <m:rPr>
                        <m:nor/>
                      </m:rPr>
                      <a:rPr lang="ru-RU" sz="1700" baseline="-25000"/>
                      <m:t>0</m:t>
                    </m:r>
                  </m:oMath>
                </a14:m>
                <a:endParaRPr lang="en-US" sz="1700" dirty="0"/>
              </a:p>
              <a:p>
                <a:pPr marL="36000" indent="0">
                  <a:lnSpc>
                    <a:spcPct val="120000"/>
                  </a:lnSpc>
                  <a:spcBef>
                    <a:spcPts val="0"/>
                  </a:spcBef>
                  <a:buNone/>
                </a:pPr>
                <a:r>
                  <a:rPr lang="ru-RU" sz="1700" dirty="0"/>
                  <a:t>	</a:t>
                </a:r>
                <a:r>
                  <a:rPr lang="en-US" sz="1700" dirty="0"/>
                  <a:t>		</a:t>
                </a:r>
                <a:r>
                  <a:rPr lang="ru-RU" sz="1700" dirty="0"/>
                  <a:t> 	</a:t>
                </a:r>
                <a:r>
                  <a:rPr lang="en-US" sz="1700" dirty="0"/>
                  <a:t>	</a:t>
                </a:r>
                <a:r>
                  <a:rPr lang="en-US" sz="1700" dirty="0">
                    <a:solidFill>
                      <a:schemeClr val="tx1"/>
                    </a:solidFill>
                  </a:rPr>
                  <a:t> </a:t>
                </a:r>
                <a:r>
                  <a:rPr lang="ru-RU" sz="1700" dirty="0"/>
                  <a:t>1</a:t>
                </a:r>
                <a:r>
                  <a:rPr lang="en-US" sz="1700" dirty="0">
                    <a:solidFill>
                      <a:schemeClr val="tx1"/>
                    </a:solidFill>
                  </a:rPr>
                  <a:t>,01</a:t>
                </a:r>
                <a:r>
                  <a:rPr lang="ru-RU" sz="1700" dirty="0">
                    <a:solidFill>
                      <a:schemeClr val="tx1"/>
                    </a:solidFill>
                  </a:rPr>
                  <a:t>0</a:t>
                </a:r>
                <a:r>
                  <a:rPr lang="en-US" sz="1700" dirty="0">
                    <a:solidFill>
                      <a:schemeClr val="tx1"/>
                    </a:solidFill>
                  </a:rPr>
                  <a:t>1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nor/>
                      </m:rPr>
                      <a:rPr lang="ru-RU" sz="1700" dirty="0">
                        <a:solidFill>
                          <a:schemeClr val="tx1"/>
                        </a:solidFill>
                      </a:rPr>
                      <m:t> </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endParaRPr lang="ru-RU" sz="1700" dirty="0">
                  <a:solidFill>
                    <a:schemeClr val="tx1"/>
                  </a:solidFill>
                </a:endParaRPr>
              </a:p>
              <a:p>
                <a:pPr marL="36000" lvl="1" indent="0">
                  <a:lnSpc>
                    <a:spcPct val="120000"/>
                  </a:lnSpc>
                  <a:spcBef>
                    <a:spcPts val="0"/>
                  </a:spcBef>
                  <a:buNone/>
                </a:pPr>
                <a:r>
                  <a:rPr lang="ru-RU" sz="1700" dirty="0"/>
                  <a:t>					</a:t>
                </a:r>
                <a:r>
                  <a:rPr lang="ru-RU" sz="1700" dirty="0">
                    <a:solidFill>
                      <a:schemeClr val="tx1"/>
                    </a:solidFill>
                  </a:rPr>
                  <a:t> </a:t>
                </a:r>
                <a:r>
                  <a:rPr lang="en-US" sz="1700" dirty="0">
                    <a:solidFill>
                      <a:schemeClr val="tx1"/>
                    </a:solidFill>
                  </a:rPr>
                  <a:t>1,</a:t>
                </a:r>
                <a:r>
                  <a:rPr lang="en-US" sz="1700" dirty="0"/>
                  <a:t>1</a:t>
                </a:r>
                <a:r>
                  <a:rPr lang="ru-RU" sz="1700" dirty="0"/>
                  <a:t>0</a:t>
                </a:r>
                <a:r>
                  <a:rPr lang="en-US" sz="1700" dirty="0"/>
                  <a:t>0</a:t>
                </a:r>
                <a:r>
                  <a:rPr lang="en-US" sz="1700" dirty="0">
                    <a:solidFill>
                      <a:schemeClr val="tx1"/>
                    </a:solidFill>
                  </a:rPr>
                  <a:t>1</a:t>
                </a:r>
                <a:r>
                  <a:rPr lang="ru-RU" sz="1700" dirty="0">
                    <a:solidFill>
                      <a:schemeClr val="tx1"/>
                    </a:solidFill>
                  </a:rPr>
                  <a:t>		</a:t>
                </a:r>
                <a:r>
                  <a:rPr lang="en-US" sz="1700" dirty="0"/>
                  <a:t> </a:t>
                </a:r>
                <a:r>
                  <a:rPr lang="en-US" sz="1700" dirty="0">
                    <a:solidFill>
                      <a:schemeClr val="tx1"/>
                    </a:solidFill>
                  </a:rPr>
                  <a:t>			</a:t>
                </a:r>
                <a:endParaRPr lang="ru-RU" sz="1700" dirty="0">
                  <a:solidFill>
                    <a:schemeClr val="tx1"/>
                  </a:solidFill>
                </a:endParaRPr>
              </a:p>
              <a:p>
                <a:pPr marL="36000" lvl="1" indent="0">
                  <a:lnSpc>
                    <a:spcPct val="120000"/>
                  </a:lnSpc>
                  <a:spcBef>
                    <a:spcPts val="0"/>
                  </a:spcBef>
                  <a:buNone/>
                </a:pPr>
                <a:r>
                  <a:rPr lang="en-US" sz="1700" dirty="0">
                    <a:solidFill>
                      <a:schemeClr val="tx1"/>
                    </a:solidFill>
                  </a:rPr>
                  <a:t>					 	</a:t>
                </a:r>
                <a:r>
                  <a:rPr lang="ru-RU"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m:rPr>
                        <m:nor/>
                      </m:rPr>
                      <a:rPr lang="ru-RU" sz="1700" b="0" i="0" baseline="-25000" smtClean="0"/>
                      <m:t>1</m:t>
                    </m:r>
                  </m:oMath>
                </a14:m>
                <a:endParaRPr lang="en-US"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t> </a:t>
                </a:r>
                <a:r>
                  <a:rPr lang="en-US" sz="1700" dirty="0">
                    <a:solidFill>
                      <a:schemeClr val="tx1"/>
                    </a:solidFill>
                  </a:rPr>
                  <a:t>	 </a:t>
                </a:r>
                <a:r>
                  <a:rPr lang="ru-RU" sz="1700" dirty="0">
                    <a:solidFill>
                      <a:schemeClr val="tx1"/>
                    </a:solidFill>
                  </a:rPr>
                  <a:t>	 </a:t>
                </a:r>
                <a:r>
                  <a:rPr lang="en-US" sz="1700" dirty="0">
                    <a:solidFill>
                      <a:schemeClr val="tx1"/>
                    </a:solidFill>
                  </a:rPr>
                  <a:t>0,10</a:t>
                </a:r>
                <a:r>
                  <a:rPr lang="ru-RU" sz="1700" dirty="0">
                    <a:solidFill>
                      <a:schemeClr val="tx1"/>
                    </a:solidFill>
                  </a:rPr>
                  <a:t>1</a:t>
                </a:r>
                <a:r>
                  <a:rPr lang="en-US" sz="1700" dirty="0">
                    <a:solidFill>
                      <a:schemeClr val="tx1"/>
                    </a:solidFill>
                  </a:rPr>
                  <a:t>1	</a:t>
                </a:r>
                <a:r>
                  <a:rPr lang="ru-RU" sz="1700" dirty="0">
                    <a:solidFill>
                      <a:schemeClr val="tx1"/>
                    </a:solidFill>
                  </a:rPr>
                  <a:t>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1</a:t>
                </a:r>
                <a:r>
                  <a:rPr lang="en-US" sz="1700" dirty="0">
                    <a:solidFill>
                      <a:schemeClr val="tx1"/>
                    </a:solidFill>
                  </a:rPr>
                  <a:t>,11</a:t>
                </a:r>
                <a:r>
                  <a:rPr lang="ru-RU" sz="1700" dirty="0">
                    <a:solidFill>
                      <a:schemeClr val="tx1"/>
                    </a:solidFill>
                  </a:rPr>
                  <a:t>01	</a:t>
                </a:r>
                <a:r>
                  <a:rPr lang="en-US" sz="1700" dirty="0">
                    <a:solidFill>
                      <a:schemeClr val="tx1"/>
                    </a:solidFill>
                  </a:rPr>
                  <a:t>	</a:t>
                </a:r>
                <a:r>
                  <a:rPr lang="en-US" sz="1700" dirty="0">
                    <a:solidFill>
                      <a:srgbClr val="836967"/>
                    </a:solidFill>
                  </a:rPr>
                  <a:t> </a:t>
                </a:r>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	</a:t>
                </a:r>
                <a:r>
                  <a:rPr lang="en-US"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a:rPr lang="ru-RU" sz="1700" b="0" i="1" baseline="-25000" smtClean="0">
                        <a:latin typeface="Cambria Math" panose="02040503050406030204" pitchFamily="18" charset="0"/>
                      </a:rPr>
                      <m:t>2</m:t>
                    </m:r>
                  </m:oMath>
                </a14:m>
                <a:r>
                  <a:rPr lang="en-US" sz="1700" dirty="0">
                    <a:solidFill>
                      <a:schemeClr val="tx1"/>
                    </a:solidFill>
                  </a:rPr>
                  <a:t>					 </a:t>
                </a:r>
                <a:endParaRPr lang="ru-RU" sz="1700" i="1" dirty="0">
                  <a:latin typeface="Cambria Math" panose="02040503050406030204" pitchFamily="18" charset="0"/>
                </a:endParaRPr>
              </a:p>
              <a:p>
                <a:pPr marL="36000" indent="0">
                  <a:lnSpc>
                    <a:spcPct val="120000"/>
                  </a:lnSpc>
                  <a:spcBef>
                    <a:spcPts val="0"/>
                  </a:spcBef>
                  <a:buNone/>
                </a:pPr>
                <a:r>
                  <a:rPr lang="en-US" sz="1700" dirty="0">
                    <a:solidFill>
                      <a:schemeClr val="tx1"/>
                    </a:solidFill>
                  </a:rPr>
                  <a:t>	</a:t>
                </a:r>
                <a:r>
                  <a:rPr lang="ru-RU" sz="1700" dirty="0">
                    <a:solidFill>
                      <a:schemeClr val="tx1"/>
                    </a:solidFill>
                  </a:rPr>
                  <a:t>	</a:t>
                </a:r>
                <a:r>
                  <a:rPr lang="ru-RU" sz="1700" dirty="0"/>
                  <a:t> </a:t>
                </a:r>
                <a:r>
                  <a:rPr lang="en-US" sz="1700" dirty="0"/>
                  <a:t>	</a:t>
                </a:r>
                <a:r>
                  <a:rPr lang="ru-RU" sz="1700" dirty="0"/>
                  <a:t>	</a:t>
                </a:r>
                <a:r>
                  <a:rPr lang="ru-RU" sz="1700" dirty="0">
                    <a:solidFill>
                      <a:schemeClr val="tx1"/>
                    </a:solidFill>
                  </a:rPr>
                  <a:t>	 0</a:t>
                </a:r>
                <a:r>
                  <a:rPr lang="en-US" sz="1700" dirty="0">
                    <a:solidFill>
                      <a:schemeClr val="tx1"/>
                    </a:solidFill>
                  </a:rPr>
                  <a:t>,1</a:t>
                </a:r>
                <a:r>
                  <a:rPr lang="ru-RU" sz="1700" dirty="0">
                    <a:solidFill>
                      <a:schemeClr val="tx1"/>
                    </a:solidFill>
                  </a:rPr>
                  <a:t>0</a:t>
                </a:r>
                <a:r>
                  <a:rPr lang="en-US" sz="1700" dirty="0">
                    <a:solidFill>
                      <a:schemeClr val="tx1"/>
                    </a:solidFill>
                  </a:rPr>
                  <a:t>11	</a:t>
                </a:r>
                <a:r>
                  <a:rPr lang="ru-RU" sz="1700" dirty="0">
                    <a:solidFill>
                      <a:schemeClr val="tx1"/>
                    </a:solidFill>
                  </a:rPr>
                  <a:t>	</a:t>
                </a:r>
                <a14:m>
                  <m:oMath xmlns:m="http://schemas.openxmlformats.org/officeDocument/2006/math">
                    <m: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0</a:t>
                </a:r>
                <a:r>
                  <a:rPr lang="en-US" sz="1700" dirty="0">
                    <a:solidFill>
                      <a:schemeClr val="tx1"/>
                    </a:solidFill>
                  </a:rPr>
                  <a:t>,</a:t>
                </a:r>
                <a:r>
                  <a:rPr lang="ru-RU" sz="1700" dirty="0">
                    <a:solidFill>
                      <a:schemeClr val="tx1"/>
                    </a:solidFill>
                  </a:rPr>
                  <a:t>01</a:t>
                </a:r>
                <a:r>
                  <a:rPr lang="en-US" sz="1700" dirty="0">
                    <a:solidFill>
                      <a:schemeClr val="tx1"/>
                    </a:solidFill>
                  </a:rPr>
                  <a:t>0</a:t>
                </a:r>
                <a:r>
                  <a:rPr lang="ru-RU" sz="1700" dirty="0">
                    <a:solidFill>
                      <a:schemeClr val="tx1"/>
                    </a:solidFill>
                  </a:rPr>
                  <a:t>1	 </a:t>
                </a:r>
                <a:r>
                  <a:rPr lang="en-US" sz="1700" dirty="0">
                    <a:solidFill>
                      <a:schemeClr val="tx1"/>
                    </a:solidFill>
                  </a:rPr>
                  <a:t>	</a:t>
                </a:r>
              </a:p>
              <a:p>
                <a:pPr marL="36000" indent="0">
                  <a:lnSpc>
                    <a:spcPct val="120000"/>
                  </a:lnSpc>
                  <a:spcBef>
                    <a:spcPts val="0"/>
                  </a:spcBef>
                  <a:buNone/>
                </a:pPr>
                <a:r>
                  <a:rPr lang="en-US" sz="1700" dirty="0">
                    <a:solidFill>
                      <a:schemeClr val="tx1"/>
                    </a:solidFill>
                  </a:rPr>
                  <a:t>		 			 </a:t>
                </a:r>
                <a:r>
                  <a:rPr lang="ru-RU" sz="1700" dirty="0">
                    <a:solidFill>
                      <a:schemeClr val="tx1"/>
                    </a:solidFill>
                  </a:rPr>
                  <a:t>	</a:t>
                </a:r>
                <a:r>
                  <a:rPr lang="en-US" sz="1700" dirty="0">
                    <a:solidFill>
                      <a:schemeClr val="tx1"/>
                    </a:solidFill>
                  </a:rPr>
                  <a:t>	</a:t>
                </a:r>
                <a14:m>
                  <m:oMath xmlns:m="http://schemas.openxmlformats.org/officeDocument/2006/math">
                    <m:r>
                      <m:rPr>
                        <m:nor/>
                      </m:rPr>
                      <a:rPr lang="ru-RU" sz="1700" dirty="0" smtClean="0">
                        <a:solidFill>
                          <a:schemeClr val="tx1"/>
                        </a:solidFill>
                      </a:rPr>
                      <m:t>2 </m:t>
                    </m:r>
                    <m:r>
                      <a:rPr lang="en-US" sz="1700" i="1" dirty="0" smtClean="0">
                        <a:latin typeface="Cambria Math" panose="02040503050406030204" pitchFamily="18" charset="0"/>
                      </a:rPr>
                      <m:t>𝛼</m:t>
                    </m:r>
                    <m:r>
                      <a:rPr lang="ru-RU" sz="1700" b="0" i="1" baseline="-25000" smtClean="0">
                        <a:latin typeface="Cambria Math" panose="02040503050406030204" pitchFamily="18" charset="0"/>
                      </a:rPr>
                      <m:t>3</m:t>
                    </m:r>
                  </m:oMath>
                </a14:m>
                <a:r>
                  <a:rPr lang="en-US" sz="1700" dirty="0"/>
                  <a:t>					</a:t>
                </a:r>
                <a:r>
                  <a:rPr lang="en-US" sz="1700" dirty="0">
                    <a:solidFill>
                      <a:schemeClr val="tx1"/>
                    </a:solidFill>
                  </a:rPr>
                  <a:t> </a:t>
                </a:r>
                <a:endParaRPr lang="ru-RU" sz="1700" i="1" dirty="0">
                  <a:latin typeface="Cambria Math" panose="02040503050406030204" pitchFamily="18" charset="0"/>
                </a:endParaRPr>
              </a:p>
              <a:p>
                <a:pPr marL="36000" indent="0">
                  <a:lnSpc>
                    <a:spcPct val="120000"/>
                  </a:lnSpc>
                  <a:spcBef>
                    <a:spcPts val="0"/>
                  </a:spcBef>
                  <a:buNone/>
                </a:pPr>
                <a:r>
                  <a:rPr lang="en-US" sz="1700" dirty="0"/>
                  <a:t>		</a:t>
                </a:r>
                <a:r>
                  <a:rPr lang="ru-RU" sz="1700" dirty="0"/>
                  <a:t> </a:t>
                </a:r>
                <a:r>
                  <a:rPr lang="en-US" sz="1700" dirty="0"/>
                  <a:t>			</a:t>
                </a:r>
                <a:r>
                  <a:rPr lang="en-US" sz="1700" dirty="0">
                    <a:solidFill>
                      <a:schemeClr val="tx1"/>
                    </a:solidFill>
                  </a:rPr>
                  <a:t> </a:t>
                </a:r>
                <a:r>
                  <a:rPr lang="ru-RU" sz="1700" dirty="0">
                    <a:solidFill>
                      <a:schemeClr val="tx1"/>
                    </a:solidFill>
                  </a:rPr>
                  <a:t>1</a:t>
                </a:r>
                <a:r>
                  <a:rPr lang="en-US" sz="1700" dirty="0">
                    <a:solidFill>
                      <a:schemeClr val="tx1"/>
                    </a:solidFill>
                  </a:rPr>
                  <a:t>,</a:t>
                </a:r>
                <a:r>
                  <a:rPr lang="ru-RU" sz="1700" dirty="0">
                    <a:solidFill>
                      <a:schemeClr val="tx1"/>
                    </a:solidFill>
                  </a:rPr>
                  <a:t>0</a:t>
                </a:r>
                <a:r>
                  <a:rPr lang="en-US" sz="1700" dirty="0">
                    <a:solidFill>
                      <a:schemeClr val="tx1"/>
                    </a:solidFill>
                  </a:rPr>
                  <a:t>10</a:t>
                </a:r>
                <a:r>
                  <a:rPr lang="ru-RU" sz="1700" dirty="0">
                    <a:solidFill>
                      <a:schemeClr val="tx1"/>
                    </a:solidFill>
                  </a:rPr>
                  <a:t>1</a:t>
                </a:r>
                <a:r>
                  <a:rPr lang="en-US" sz="1700" dirty="0">
                    <a:solidFill>
                      <a:schemeClr val="tx1"/>
                    </a:solidFill>
                  </a:rPr>
                  <a:t>		</a:t>
                </a:r>
                <a14:m>
                  <m:oMath xmlns:m="http://schemas.openxmlformats.org/officeDocument/2006/math">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7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t>			</a:t>
                </a:r>
                <a:r>
                  <a:rPr lang="en-US" sz="1700" dirty="0">
                    <a:solidFill>
                      <a:schemeClr val="tx1"/>
                    </a:solidFill>
                  </a:rPr>
                  <a:t> 		 </a:t>
                </a:r>
                <a:endParaRPr lang="ru-RU" sz="1700" dirty="0">
                  <a:solidFill>
                    <a:schemeClr val="tx1"/>
                  </a:solidFill>
                </a:endParaRPr>
              </a:p>
              <a:p>
                <a:pPr marL="36000" indent="0">
                  <a:lnSpc>
                    <a:spcPct val="120000"/>
                  </a:lnSpc>
                  <a:spcBef>
                    <a:spcPts val="0"/>
                  </a:spcBef>
                  <a:buNone/>
                </a:pPr>
                <a:r>
                  <a:rPr lang="en-US" sz="1700" dirty="0">
                    <a:solidFill>
                      <a:schemeClr val="tx1"/>
                    </a:solidFill>
                  </a:rPr>
                  <a:t>					 </a:t>
                </a:r>
                <a:r>
                  <a:rPr lang="ru-RU" sz="1700" dirty="0">
                    <a:solidFill>
                      <a:schemeClr val="tx1"/>
                    </a:solidFill>
                  </a:rPr>
                  <a:t>1</a:t>
                </a:r>
                <a:r>
                  <a:rPr lang="en-US" sz="1700" dirty="0">
                    <a:solidFill>
                      <a:schemeClr val="tx1"/>
                    </a:solidFill>
                  </a:rPr>
                  <a:t>,</a:t>
                </a:r>
                <a:r>
                  <a:rPr lang="ru-RU" sz="1700" dirty="0">
                    <a:solidFill>
                      <a:schemeClr val="tx1"/>
                    </a:solidFill>
                  </a:rPr>
                  <a:t>11</a:t>
                </a:r>
                <a:r>
                  <a:rPr lang="en-US" sz="1700" dirty="0">
                    <a:solidFill>
                      <a:schemeClr val="tx1"/>
                    </a:solidFill>
                  </a:rPr>
                  <a:t>11		</a:t>
                </a:r>
                <a:endParaRPr lang="en-US" sz="1700" dirty="0"/>
              </a:p>
              <a:p>
                <a:pPr marL="36000" indent="0">
                  <a:lnSpc>
                    <a:spcPct val="120000"/>
                  </a:lnSpc>
                  <a:spcBef>
                    <a:spcPts val="0"/>
                  </a:spcBef>
                  <a:buNone/>
                </a:pPr>
                <a:r>
                  <a:rPr lang="en-US" sz="1700" dirty="0">
                    <a:effectLst/>
                    <a:ea typeface="Times New Roman" panose="02020603050405020304" pitchFamily="18" charset="0"/>
                    <a:cs typeface="Times New Roman" panose="02020603050405020304" pitchFamily="18" charset="0"/>
                  </a:rPr>
                  <a:t>	</a:t>
                </a:r>
                <a14:m>
                  <m:oMath xmlns:m="http://schemas.openxmlformats.org/officeDocument/2006/math">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oMath>
                </a14:m>
                <a:r>
                  <a:rPr lang="en-US" sz="1700" dirty="0"/>
                  <a:t> = </a:t>
                </a:r>
                <a:r>
                  <a:rPr lang="ru-RU" sz="1700" dirty="0"/>
                  <a:t>1</a:t>
                </a:r>
                <a:r>
                  <a:rPr lang="en-US" sz="1700" dirty="0"/>
                  <a:t>,</a:t>
                </a:r>
                <a:r>
                  <a:rPr lang="ru-RU" sz="1700" dirty="0"/>
                  <a:t>0</a:t>
                </a:r>
                <a:r>
                  <a:rPr lang="en-US" sz="1700" dirty="0"/>
                  <a:t>010</a:t>
                </a:r>
                <a14:m>
                  <m:oMath xmlns:m="http://schemas.openxmlformats.org/officeDocument/2006/math">
                    <m: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7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7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7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7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7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1700" dirty="0"/>
                  <a:t> = </a:t>
                </a:r>
                <a:r>
                  <a:rPr lang="ru-RU" sz="1700" dirty="0"/>
                  <a:t>1</a:t>
                </a:r>
                <a:r>
                  <a:rPr lang="en-US" sz="1700" dirty="0"/>
                  <a:t>,1</a:t>
                </a:r>
                <a:r>
                  <a:rPr lang="ru-RU" sz="1700" dirty="0"/>
                  <a:t>1</a:t>
                </a:r>
                <a:r>
                  <a:rPr lang="en-US" sz="1700" dirty="0"/>
                  <a:t>10</a:t>
                </a:r>
                <a:r>
                  <a:rPr lang="ru-RU" sz="1700" dirty="0"/>
                  <a:t>   </a:t>
                </a:r>
                <a:r>
                  <a:rPr lang="en-US" sz="1700" dirty="0"/>
                  <a:t>Z = </a:t>
                </a:r>
                <a:r>
                  <a:rPr lang="ru-RU" sz="1700" dirty="0"/>
                  <a:t>- 14</a:t>
                </a:r>
                <a:r>
                  <a:rPr lang="en-US" sz="1700" dirty="0"/>
                  <a:t> / 16 =</a:t>
                </a:r>
                <a:r>
                  <a:rPr lang="ru-RU" sz="1700" dirty="0"/>
                  <a:t> -</a:t>
                </a:r>
                <a:r>
                  <a:rPr lang="en-US" sz="1700" dirty="0"/>
                  <a:t> 0,</a:t>
                </a:r>
                <a:r>
                  <a:rPr lang="ru-RU" sz="1700" dirty="0"/>
                  <a:t>87</a:t>
                </a:r>
                <a:r>
                  <a:rPr lang="en-US" sz="1700" dirty="0"/>
                  <a:t>5</a:t>
                </a:r>
                <a:endParaRPr lang="ru-RU" sz="1700" dirty="0"/>
              </a:p>
              <a:p>
                <a:pPr marL="36000" indent="0">
                  <a:lnSpc>
                    <a:spcPct val="120000"/>
                  </a:lnSpc>
                  <a:spcBef>
                    <a:spcPts val="0"/>
                  </a:spcBef>
                  <a:buNone/>
                </a:pPr>
                <a:r>
                  <a:rPr lang="ru-RU" sz="1700" dirty="0"/>
                  <a:t>	Правильный ответ</a:t>
                </a:r>
                <a:r>
                  <a:rPr lang="en-US" sz="1700" dirty="0"/>
                  <a:t>: Z =</a:t>
                </a:r>
                <a:r>
                  <a:rPr lang="ru-RU" sz="1700" dirty="0"/>
                  <a:t> - 9</a:t>
                </a:r>
                <a:r>
                  <a:rPr lang="en-US" sz="1700" dirty="0"/>
                  <a:t> / </a:t>
                </a:r>
                <a:r>
                  <a:rPr lang="ru-RU" sz="1700" dirty="0"/>
                  <a:t>11</a:t>
                </a:r>
                <a:r>
                  <a:rPr lang="en-US" sz="1700" dirty="0"/>
                  <a:t> = 0,</a:t>
                </a:r>
                <a:r>
                  <a:rPr lang="ru-RU" sz="1700" dirty="0"/>
                  <a:t>818…</a:t>
                </a:r>
                <a:endParaRPr lang="en-US" sz="1700" dirty="0"/>
              </a:p>
              <a:p>
                <a:pPr marL="36000" indent="0">
                  <a:lnSpc>
                    <a:spcPct val="120000"/>
                  </a:lnSpc>
                  <a:spcBef>
                    <a:spcPts val="0"/>
                  </a:spcBef>
                  <a:buNone/>
                </a:pPr>
                <a:endParaRPr lang="ru-RU" sz="1900" dirty="0"/>
              </a:p>
            </p:txBody>
          </p:sp>
        </mc:Choice>
        <mc:Fallback xmlns="">
          <p:sp>
            <p:nvSpPr>
              <p:cNvPr id="3" name="Объект 2">
                <a:extLst>
                  <a:ext uri="{FF2B5EF4-FFF2-40B4-BE49-F238E27FC236}">
                    <a16:creationId xmlns:a16="http://schemas.microsoft.com/office/drawing/2014/main" xmlns:a14="http://schemas.microsoft.com/office/drawing/2010/main" xmlns="" id="{EC495DCE-1200-4636-AE71-C6F44AD976E6}"/>
                  </a:ext>
                </a:extLst>
              </p:cNvPr>
              <p:cNvSpPr>
                <a:spLocks noGrp="1" noRot="1" noChangeAspect="1" noMove="1" noResize="1" noEditPoints="1" noAdjustHandles="1" noChangeArrowheads="1" noChangeShapeType="1" noTextEdit="1"/>
              </p:cNvSpPr>
              <p:nvPr>
                <p:ph idx="1"/>
              </p:nvPr>
            </p:nvSpPr>
            <p:spPr>
              <a:xfrm>
                <a:off x="274241" y="255182"/>
                <a:ext cx="12192000" cy="6485860"/>
              </a:xfrm>
              <a:blipFill rotWithShape="0">
                <a:blip r:embed="rId37"/>
                <a:stretch>
                  <a:fillRect l="-500" t="-1222"/>
                </a:stretch>
              </a:blipFill>
            </p:spPr>
            <p:txBody>
              <a:bodyPr/>
              <a:lstStyle/>
              <a:p>
                <a:r>
                  <a:rPr lang="ru-RU">
                    <a:noFill/>
                  </a:rPr>
                  <a:t> </a:t>
                </a:r>
              </a:p>
            </p:txBody>
          </p:sp>
        </mc:Fallback>
      </mc:AlternateContent>
      <p:cxnSp>
        <p:nvCxnSpPr>
          <p:cNvPr id="5" name="Прямая соединительная линия 4">
            <a:extLst>
              <a:ext uri="{FF2B5EF4-FFF2-40B4-BE49-F238E27FC236}">
                <a16:creationId xmlns:a16="http://schemas.microsoft.com/office/drawing/2014/main" xmlns="" id="{E3C7EF32-2FCD-4BD4-AA8A-A968F58AE85A}"/>
              </a:ext>
            </a:extLst>
          </p:cNvPr>
          <p:cNvCxnSpPr>
            <a:cxnSpLocks/>
          </p:cNvCxnSpPr>
          <p:nvPr/>
        </p:nvCxnSpPr>
        <p:spPr>
          <a:xfrm>
            <a:off x="305577" y="1300529"/>
            <a:ext cx="650755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Прямая соединительная линия 22">
            <a:extLst>
              <a:ext uri="{FF2B5EF4-FFF2-40B4-BE49-F238E27FC236}">
                <a16:creationId xmlns:a16="http://schemas.microsoft.com/office/drawing/2014/main" xmlns="" id="{E3C23D80-039B-41C0-822C-BE0AAFF1235F}"/>
              </a:ext>
            </a:extLst>
          </p:cNvPr>
          <p:cNvCxnSpPr>
            <a:cxnSpLocks/>
          </p:cNvCxnSpPr>
          <p:nvPr/>
        </p:nvCxnSpPr>
        <p:spPr>
          <a:xfrm>
            <a:off x="4851400" y="4620076"/>
            <a:ext cx="787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xmlns="" id="{1B587E55-1BD2-42F5-BDD6-E37DD26489D3}"/>
              </a:ext>
            </a:extLst>
          </p:cNvPr>
          <p:cNvCxnSpPr>
            <a:cxnSpLocks/>
          </p:cNvCxnSpPr>
          <p:nvPr/>
        </p:nvCxnSpPr>
        <p:spPr>
          <a:xfrm>
            <a:off x="4851400" y="5466544"/>
            <a:ext cx="787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xmlns="" id="{AA30204F-22CA-4DBB-9D37-CF73CDA6FC16}"/>
              </a:ext>
            </a:extLst>
          </p:cNvPr>
          <p:cNvCxnSpPr>
            <a:cxnSpLocks/>
          </p:cNvCxnSpPr>
          <p:nvPr/>
        </p:nvCxnSpPr>
        <p:spPr>
          <a:xfrm>
            <a:off x="4851400" y="3793872"/>
            <a:ext cx="787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8">
            <a:extLst>
              <a:ext uri="{FF2B5EF4-FFF2-40B4-BE49-F238E27FC236}">
                <a16:creationId xmlns:a16="http://schemas.microsoft.com/office/drawing/2014/main" xmlns="" id="{0BFF7E80-5809-4589-8CDD-B6E383D960B7}"/>
              </a:ext>
            </a:extLst>
          </p:cNvPr>
          <p:cNvCxnSpPr>
            <a:cxnSpLocks/>
          </p:cNvCxnSpPr>
          <p:nvPr/>
        </p:nvCxnSpPr>
        <p:spPr>
          <a:xfrm>
            <a:off x="4851400" y="2154656"/>
            <a:ext cx="787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10">
            <a:extLst>
              <a:ext uri="{FF2B5EF4-FFF2-40B4-BE49-F238E27FC236}">
                <a16:creationId xmlns:a16="http://schemas.microsoft.com/office/drawing/2014/main" xmlns="" id="{9C566D3C-72A5-4C9F-AF01-D83B44CD5AA5}"/>
              </a:ext>
            </a:extLst>
          </p:cNvPr>
          <p:cNvCxnSpPr>
            <a:cxnSpLocks/>
          </p:cNvCxnSpPr>
          <p:nvPr/>
        </p:nvCxnSpPr>
        <p:spPr>
          <a:xfrm>
            <a:off x="4851400" y="2975063"/>
            <a:ext cx="787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xmlns="" id="{B7C66FD4-0A72-49F3-B7C8-458637821521}"/>
              </a:ext>
            </a:extLst>
          </p:cNvPr>
          <p:cNvCxnSpPr>
            <a:cxnSpLocks/>
          </p:cNvCxnSpPr>
          <p:nvPr/>
        </p:nvCxnSpPr>
        <p:spPr>
          <a:xfrm flipH="1">
            <a:off x="7588916" y="3008806"/>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xmlns="" id="{5B2875E1-88A2-421B-920E-60DC10F26AA1}"/>
              </a:ext>
            </a:extLst>
          </p:cNvPr>
          <p:cNvCxnSpPr>
            <a:cxnSpLocks/>
          </p:cNvCxnSpPr>
          <p:nvPr/>
        </p:nvCxnSpPr>
        <p:spPr>
          <a:xfrm flipH="1">
            <a:off x="7568150" y="3831972"/>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xmlns="" id="{70903D9A-2E89-4E0A-A26C-7B82C268DC74}"/>
              </a:ext>
            </a:extLst>
          </p:cNvPr>
          <p:cNvCxnSpPr>
            <a:cxnSpLocks/>
          </p:cNvCxnSpPr>
          <p:nvPr/>
        </p:nvCxnSpPr>
        <p:spPr>
          <a:xfrm flipH="1">
            <a:off x="7568816" y="5466544"/>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8E40870F-DD55-4379-B490-DA393E8B3E32}"/>
                  </a:ext>
                </a:extLst>
              </p:cNvPr>
              <p:cNvSpPr txBox="1"/>
              <p:nvPr/>
            </p:nvSpPr>
            <p:spPr>
              <a:xfrm>
                <a:off x="4454324" y="1741152"/>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454324" y="1741152"/>
                <a:ext cx="426087" cy="369332"/>
              </a:xfrm>
              <a:prstGeom prst="rect">
                <a:avLst/>
              </a:prstGeom>
              <a:blipFill>
                <a:blip r:embed="rId3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E40870F-DD55-4379-B490-DA393E8B3E32}"/>
                  </a:ext>
                </a:extLst>
              </p:cNvPr>
              <p:cNvSpPr txBox="1"/>
              <p:nvPr/>
            </p:nvSpPr>
            <p:spPr>
              <a:xfrm>
                <a:off x="4454325" y="2518980"/>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454325" y="2518980"/>
                <a:ext cx="426087" cy="369332"/>
              </a:xfrm>
              <a:prstGeom prst="rect">
                <a:avLst/>
              </a:prstGeom>
              <a:blipFill>
                <a:blip r:embed="rId3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8E40870F-DD55-4379-B490-DA393E8B3E32}"/>
                  </a:ext>
                </a:extLst>
              </p:cNvPr>
              <p:cNvSpPr txBox="1"/>
              <p:nvPr/>
            </p:nvSpPr>
            <p:spPr>
              <a:xfrm>
                <a:off x="4425311" y="3335973"/>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8" name="TextBox 17">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425311" y="3335973"/>
                <a:ext cx="426087" cy="369332"/>
              </a:xfrm>
              <a:prstGeom prst="rect">
                <a:avLst/>
              </a:prstGeom>
              <a:blipFill>
                <a:blip r:embed="rId4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E40870F-DD55-4379-B490-DA393E8B3E32}"/>
                  </a:ext>
                </a:extLst>
              </p:cNvPr>
              <p:cNvSpPr txBox="1"/>
              <p:nvPr/>
            </p:nvSpPr>
            <p:spPr>
              <a:xfrm>
                <a:off x="4425312" y="4102707"/>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0" name="TextBox 19">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425312" y="4102707"/>
                <a:ext cx="426087" cy="369332"/>
              </a:xfrm>
              <a:prstGeom prst="rect">
                <a:avLst/>
              </a:prstGeom>
              <a:blipFill>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8E40870F-DD55-4379-B490-DA393E8B3E32}"/>
                  </a:ext>
                </a:extLst>
              </p:cNvPr>
              <p:cNvSpPr txBox="1"/>
              <p:nvPr/>
            </p:nvSpPr>
            <p:spPr>
              <a:xfrm>
                <a:off x="4425313" y="4952780"/>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425313" y="4952780"/>
                <a:ext cx="426087" cy="369332"/>
              </a:xfrm>
              <a:prstGeom prst="rect">
                <a:avLst/>
              </a:prstGeom>
              <a:blipFill>
                <a:blip r:embed="rId42"/>
                <a:stretch>
                  <a:fillRect/>
                </a:stretch>
              </a:blipFill>
            </p:spPr>
            <p:txBody>
              <a:bodyPr/>
              <a:lstStyle/>
              <a:p>
                <a:r>
                  <a:rPr lang="ru-RU">
                    <a:noFill/>
                  </a:rPr>
                  <a:t> </a:t>
                </a:r>
              </a:p>
            </p:txBody>
          </p:sp>
        </mc:Fallback>
      </mc:AlternateContent>
      <p:cxnSp>
        <p:nvCxnSpPr>
          <p:cNvPr id="17" name="Прямая соединительная линия 16">
            <a:extLst>
              <a:ext uri="{FF2B5EF4-FFF2-40B4-BE49-F238E27FC236}">
                <a16:creationId xmlns:a16="http://schemas.microsoft.com/office/drawing/2014/main" xmlns="" id="{CAA48BE1-1147-47E4-BB4F-15EF86D952BA}"/>
              </a:ext>
            </a:extLst>
          </p:cNvPr>
          <p:cNvCxnSpPr>
            <a:cxnSpLocks/>
          </p:cNvCxnSpPr>
          <p:nvPr/>
        </p:nvCxnSpPr>
        <p:spPr>
          <a:xfrm flipH="1">
            <a:off x="3605257" y="3565272"/>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18">
            <a:extLst>
              <a:ext uri="{FF2B5EF4-FFF2-40B4-BE49-F238E27FC236}">
                <a16:creationId xmlns:a16="http://schemas.microsoft.com/office/drawing/2014/main" xmlns="" id="{9DA6A746-6694-43CE-BF11-6D6CC127D381}"/>
              </a:ext>
            </a:extLst>
          </p:cNvPr>
          <p:cNvCxnSpPr>
            <a:cxnSpLocks/>
          </p:cNvCxnSpPr>
          <p:nvPr/>
        </p:nvCxnSpPr>
        <p:spPr>
          <a:xfrm flipH="1">
            <a:off x="3605257" y="4296738"/>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3017179" y="2631792"/>
                <a:ext cx="1316696" cy="369332"/>
              </a:xfrm>
              <a:prstGeom prst="rect">
                <a:avLst/>
              </a:prstGeom>
              <a:noFill/>
            </p:spPr>
            <p:txBody>
              <a:bodyPr wrap="square" rtlCol="0">
                <a:spAutoFit/>
              </a:bodyPr>
              <a:lstStyle/>
              <a:p>
                <a:r>
                  <a:rPr lang="ru-RU" dirty="0"/>
                  <a:t> зн </a:t>
                </a:r>
                <a14:m>
                  <m:oMath xmlns:m="http://schemas.openxmlformats.org/officeDocument/2006/math">
                    <m:r>
                      <a:rPr lang="en-US" i="1" dirty="0">
                        <a:latin typeface="Cambria Math" panose="02040503050406030204" pitchFamily="18" charset="0"/>
                      </a:rPr>
                      <m:t>𝛼</m:t>
                    </m:r>
                    <m:r>
                      <m:rPr>
                        <m:nor/>
                      </m:rPr>
                      <a:rPr lang="ru-RU" baseline="-25000"/>
                      <m:t>0</m:t>
                    </m:r>
                  </m:oMath>
                </a14:m>
                <a:r>
                  <a:rPr lang="ru-RU" dirty="0"/>
                  <a:t> </a:t>
                </a:r>
                <a:r>
                  <a:rPr lang="en-US" dirty="0"/>
                  <a:t>= y</a:t>
                </a:r>
                <a:r>
                  <a:rPr lang="ru-RU" baseline="-25000" dirty="0" err="1"/>
                  <a:t>зн</a:t>
                </a:r>
                <a:endParaRPr lang="ru-RU" dirty="0"/>
              </a:p>
            </p:txBody>
          </p:sp>
        </mc:Choice>
        <mc:Fallback xmlns="">
          <p:sp>
            <p:nvSpPr>
              <p:cNvPr id="2" name="TextBox 1"/>
              <p:cNvSpPr txBox="1">
                <a:spLocks noRot="1" noChangeAspect="1" noMove="1" noResize="1" noEditPoints="1" noAdjustHandles="1" noChangeArrowheads="1" noChangeShapeType="1" noTextEdit="1"/>
              </p:cNvSpPr>
              <p:nvPr/>
            </p:nvSpPr>
            <p:spPr>
              <a:xfrm>
                <a:off x="3017179" y="2631792"/>
                <a:ext cx="1316696" cy="369332"/>
              </a:xfrm>
              <a:prstGeom prst="rect">
                <a:avLst/>
              </a:prstGeom>
              <a:blipFill>
                <a:blip r:embed="rId43"/>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017179" y="4207322"/>
                <a:ext cx="1221446" cy="369332"/>
              </a:xfrm>
              <a:prstGeom prst="rect">
                <a:avLst/>
              </a:prstGeom>
              <a:noFill/>
            </p:spPr>
            <p:txBody>
              <a:bodyPr wrap="square" rtlCol="0">
                <a:spAutoFit/>
              </a:bodyPr>
              <a:lstStyle/>
              <a:p>
                <a:r>
                  <a:rPr lang="ru-RU" dirty="0"/>
                  <a:t>зн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ru-RU" dirty="0">
                            <a:latin typeface="Cambria Math" panose="02040503050406030204" pitchFamily="18" charset="0"/>
                          </a:rPr>
                          <m:t>2</m:t>
                        </m:r>
                      </m:sub>
                    </m:sSub>
                    <m:r>
                      <m:rPr>
                        <m:nor/>
                      </m:rPr>
                      <a:rPr lang="en-US" dirty="0"/>
                      <m:t>= </m:t>
                    </m:r>
                    <m:r>
                      <m:rPr>
                        <m:nor/>
                      </m:rPr>
                      <a:rPr lang="en-US" dirty="0"/>
                      <m:t>y</m:t>
                    </m:r>
                    <m:r>
                      <m:rPr>
                        <m:nor/>
                      </m:rPr>
                      <a:rPr lang="ru-RU" baseline="-25000"/>
                      <m:t>зн</m:t>
                    </m:r>
                  </m:oMath>
                </a14:m>
                <a:endParaRPr lang="ru-RU" dirty="0"/>
              </a:p>
            </p:txBody>
          </p:sp>
        </mc:Choice>
        <mc:Fallback xmlns="">
          <p:sp>
            <p:nvSpPr>
              <p:cNvPr id="21" name="TextBox 20"/>
              <p:cNvSpPr txBox="1">
                <a:spLocks noRot="1" noChangeAspect="1" noMove="1" noResize="1" noEditPoints="1" noAdjustHandles="1" noChangeArrowheads="1" noChangeShapeType="1" noTextEdit="1"/>
              </p:cNvSpPr>
              <p:nvPr/>
            </p:nvSpPr>
            <p:spPr>
              <a:xfrm>
                <a:off x="3017179" y="4207322"/>
                <a:ext cx="1221446" cy="369332"/>
              </a:xfrm>
              <a:prstGeom prst="rect">
                <a:avLst/>
              </a:prstGeom>
              <a:blipFill>
                <a:blip r:embed="rId44"/>
                <a:stretch>
                  <a:fillRect l="-4500"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06796" y="5111419"/>
                <a:ext cx="1231829" cy="369332"/>
              </a:xfrm>
              <a:prstGeom prst="rect">
                <a:avLst/>
              </a:prstGeom>
              <a:noFill/>
            </p:spPr>
            <p:txBody>
              <a:bodyPr wrap="square" rtlCol="0">
                <a:spAutoFit/>
              </a:bodyPr>
              <a:lstStyle/>
              <a:p>
                <a:r>
                  <a:rPr lang="ru-RU" dirty="0"/>
                  <a:t>зн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3</m:t>
                        </m:r>
                      </m:sub>
                    </m:sSub>
                    <m:r>
                      <m:rPr>
                        <m:nor/>
                      </m:rPr>
                      <a:rPr lang="en-US" dirty="0"/>
                      <m:t>= </m:t>
                    </m:r>
                    <m:r>
                      <m:rPr>
                        <m:nor/>
                      </m:rPr>
                      <a:rPr lang="en-US" dirty="0"/>
                      <m:t>y</m:t>
                    </m:r>
                    <m:r>
                      <m:rPr>
                        <m:nor/>
                      </m:rPr>
                      <a:rPr lang="ru-RU" baseline="-25000"/>
                      <m:t>зн</m:t>
                    </m:r>
                  </m:oMath>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3006796" y="5111419"/>
                <a:ext cx="1231829" cy="369332"/>
              </a:xfrm>
              <a:prstGeom prst="rect">
                <a:avLst/>
              </a:prstGeom>
              <a:blipFill>
                <a:blip r:embed="rId45"/>
                <a:stretch>
                  <a:fillRect l="-3960"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006796" y="3462640"/>
                <a:ext cx="1231829" cy="369332"/>
              </a:xfrm>
              <a:prstGeom prst="rect">
                <a:avLst/>
              </a:prstGeom>
              <a:noFill/>
            </p:spPr>
            <p:txBody>
              <a:bodyPr wrap="square" rtlCol="0">
                <a:spAutoFit/>
              </a:bodyPr>
              <a:lstStyle/>
              <a:p>
                <a:r>
                  <a:rPr lang="ru-RU" dirty="0"/>
                  <a:t>зн </a:t>
                </a:r>
                <a14:m>
                  <m:oMath xmlns:m="http://schemas.openxmlformats.org/officeDocument/2006/math">
                    <m:r>
                      <a:rPr lang="en-US" i="1" dirty="0">
                        <a:latin typeface="Cambria Math" panose="02040503050406030204" pitchFamily="18" charset="0"/>
                      </a:rPr>
                      <m:t>𝛼</m:t>
                    </m:r>
                    <m:r>
                      <m:rPr>
                        <m:nor/>
                      </m:rPr>
                      <a:rPr lang="en-US" baseline="-25000"/>
                      <m:t>1</m:t>
                    </m:r>
                  </m:oMath>
                </a14:m>
                <a:r>
                  <a:rPr lang="ru-RU" dirty="0"/>
                  <a:t> </a:t>
                </a:r>
                <a:r>
                  <a:rPr lang="en-US" dirty="0"/>
                  <a:t>= y</a:t>
                </a:r>
                <a:r>
                  <a:rPr lang="ru-RU" baseline="-25000" dirty="0" err="1"/>
                  <a:t>зн</a:t>
                </a:r>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3006796" y="3462640"/>
                <a:ext cx="1231829" cy="369332"/>
              </a:xfrm>
              <a:prstGeom prst="rect">
                <a:avLst/>
              </a:prstGeom>
              <a:blipFill>
                <a:blip r:embed="rId46"/>
                <a:stretch>
                  <a:fillRect l="-3960" t="-8197" b="-24590"/>
                </a:stretch>
              </a:blipFill>
            </p:spPr>
            <p:txBody>
              <a:bodyPr/>
              <a:lstStyle/>
              <a:p>
                <a:r>
                  <a:rPr lang="ru-RU">
                    <a:noFill/>
                  </a:rPr>
                  <a:t> </a:t>
                </a:r>
              </a:p>
            </p:txBody>
          </p:sp>
        </mc:Fallback>
      </mc:AlternateContent>
      <p:sp>
        <p:nvSpPr>
          <p:cNvPr id="4" name="TextBox 3"/>
          <p:cNvSpPr txBox="1"/>
          <p:nvPr/>
        </p:nvSpPr>
        <p:spPr>
          <a:xfrm>
            <a:off x="3062244" y="1797152"/>
            <a:ext cx="1271631" cy="369332"/>
          </a:xfrm>
          <a:prstGeom prst="rect">
            <a:avLst/>
          </a:prstGeom>
          <a:noFill/>
        </p:spPr>
        <p:txBody>
          <a:bodyPr wrap="square" rtlCol="0">
            <a:spAutoFit/>
          </a:bodyPr>
          <a:lstStyle/>
          <a:p>
            <a:r>
              <a:rPr lang="en-US" dirty="0" err="1"/>
              <a:t>x</a:t>
            </a:r>
            <a:r>
              <a:rPr lang="ru-RU" baseline="-25000" dirty="0" err="1"/>
              <a:t>зн</a:t>
            </a:r>
            <a:r>
              <a:rPr lang="en-US" baseline="-25000" dirty="0"/>
              <a:t> </a:t>
            </a:r>
            <a:r>
              <a:rPr lang="ru-RU" dirty="0"/>
              <a:t>=</a:t>
            </a:r>
            <a:r>
              <a:rPr lang="en-US" dirty="0"/>
              <a:t> </a:t>
            </a:r>
            <a:r>
              <a:rPr lang="ru-RU" dirty="0" err="1"/>
              <a:t>у</a:t>
            </a:r>
            <a:r>
              <a:rPr lang="ru-RU" baseline="-25000" dirty="0" err="1"/>
              <a:t>зн</a:t>
            </a:r>
            <a:endParaRPr lang="ru-RU" baseline="-25000" dirty="0"/>
          </a:p>
        </p:txBody>
      </p:sp>
      <p:cxnSp>
        <p:nvCxnSpPr>
          <p:cNvPr id="28" name="Прямая соединительная линия 27">
            <a:extLst>
              <a:ext uri="{FF2B5EF4-FFF2-40B4-BE49-F238E27FC236}">
                <a16:creationId xmlns:a16="http://schemas.microsoft.com/office/drawing/2014/main" xmlns="" id="{5B2875E1-88A2-421B-920E-60DC10F26AA1}"/>
              </a:ext>
            </a:extLst>
          </p:cNvPr>
          <p:cNvCxnSpPr>
            <a:cxnSpLocks/>
          </p:cNvCxnSpPr>
          <p:nvPr/>
        </p:nvCxnSpPr>
        <p:spPr>
          <a:xfrm flipH="1">
            <a:off x="3419657" y="1856238"/>
            <a:ext cx="139700" cy="22860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5155253" y="2400502"/>
            <a:ext cx="740245" cy="338554"/>
          </a:xfrm>
          <a:prstGeom prst="rect">
            <a:avLst/>
          </a:prstGeom>
          <a:noFill/>
        </p:spPr>
        <p:txBody>
          <a:bodyPr wrap="square" rtlCol="0">
            <a:spAutoFit/>
          </a:bodyPr>
          <a:lstStyle/>
          <a:p>
            <a:r>
              <a:rPr lang="en-US" sz="1600" dirty="0"/>
              <a:t>010</a:t>
            </a:r>
            <a:endParaRPr lang="ru-RU" sz="1600" dirty="0"/>
          </a:p>
        </p:txBody>
      </p:sp>
      <p:sp>
        <p:nvSpPr>
          <p:cNvPr id="31" name="TextBox 30"/>
          <p:cNvSpPr txBox="1"/>
          <p:nvPr/>
        </p:nvSpPr>
        <p:spPr>
          <a:xfrm>
            <a:off x="5350352" y="2400779"/>
            <a:ext cx="345837" cy="338554"/>
          </a:xfrm>
          <a:prstGeom prst="rect">
            <a:avLst/>
          </a:prstGeom>
          <a:noFill/>
        </p:spPr>
        <p:txBody>
          <a:bodyPr wrap="square" rtlCol="0">
            <a:spAutoFit/>
          </a:bodyPr>
          <a:lstStyle/>
          <a:p>
            <a:r>
              <a:rPr lang="ru-RU" sz="1600" dirty="0"/>
              <a:t>0</a:t>
            </a:r>
          </a:p>
        </p:txBody>
      </p:sp>
      <p:sp>
        <p:nvSpPr>
          <p:cNvPr id="32" name="TextBox 31"/>
          <p:cNvSpPr txBox="1"/>
          <p:nvPr/>
        </p:nvSpPr>
        <p:spPr>
          <a:xfrm>
            <a:off x="4901677" y="2401296"/>
            <a:ext cx="298378" cy="338554"/>
          </a:xfrm>
          <a:prstGeom prst="rect">
            <a:avLst/>
          </a:prstGeom>
          <a:noFill/>
        </p:spPr>
        <p:txBody>
          <a:bodyPr wrap="square" rtlCol="0">
            <a:spAutoFit/>
          </a:bodyPr>
          <a:lstStyle/>
          <a:p>
            <a:r>
              <a:rPr lang="en-US" sz="1600" dirty="0"/>
              <a:t>0</a:t>
            </a:r>
            <a:endParaRPr lang="ru-RU" sz="1600" dirty="0"/>
          </a:p>
        </p:txBody>
      </p:sp>
      <p:sp>
        <p:nvSpPr>
          <p:cNvPr id="33" name="TextBox 32"/>
          <p:cNvSpPr txBox="1"/>
          <p:nvPr/>
        </p:nvSpPr>
        <p:spPr>
          <a:xfrm>
            <a:off x="4997729" y="2408264"/>
            <a:ext cx="227247" cy="338554"/>
          </a:xfrm>
          <a:prstGeom prst="rect">
            <a:avLst/>
          </a:prstGeom>
          <a:noFill/>
        </p:spPr>
        <p:txBody>
          <a:bodyPr wrap="square" rtlCol="0">
            <a:spAutoFit/>
          </a:bodyPr>
          <a:lstStyle/>
          <a:p>
            <a:r>
              <a:rPr lang="ru-RU" sz="1600" dirty="0"/>
              <a:t>,</a:t>
            </a:r>
          </a:p>
        </p:txBody>
      </p:sp>
      <p:sp>
        <p:nvSpPr>
          <p:cNvPr id="34" name="TextBox 33"/>
          <p:cNvSpPr txBox="1"/>
          <p:nvPr/>
        </p:nvSpPr>
        <p:spPr>
          <a:xfrm>
            <a:off x="5040914" y="2403094"/>
            <a:ext cx="273834" cy="338554"/>
          </a:xfrm>
          <a:prstGeom prst="rect">
            <a:avLst/>
          </a:prstGeom>
          <a:noFill/>
        </p:spPr>
        <p:txBody>
          <a:bodyPr wrap="square" rtlCol="0">
            <a:spAutoFit/>
          </a:bodyPr>
          <a:lstStyle/>
          <a:p>
            <a:r>
              <a:rPr lang="en-US" sz="1600" dirty="0"/>
              <a:t>0</a:t>
            </a:r>
            <a:endParaRPr lang="ru-RU" sz="1600" dirty="0"/>
          </a:p>
        </p:txBody>
      </p:sp>
      <p:sp>
        <p:nvSpPr>
          <p:cNvPr id="42" name="TextBox 41"/>
          <p:cNvSpPr txBox="1"/>
          <p:nvPr/>
        </p:nvSpPr>
        <p:spPr>
          <a:xfrm>
            <a:off x="5152078" y="3219377"/>
            <a:ext cx="740245" cy="338554"/>
          </a:xfrm>
          <a:prstGeom prst="rect">
            <a:avLst/>
          </a:prstGeom>
          <a:noFill/>
        </p:spPr>
        <p:txBody>
          <a:bodyPr wrap="square" rtlCol="0">
            <a:spAutoFit/>
          </a:bodyPr>
          <a:lstStyle/>
          <a:p>
            <a:r>
              <a:rPr lang="en-US" sz="1600" dirty="0"/>
              <a:t>001</a:t>
            </a:r>
            <a:endParaRPr lang="ru-RU" sz="1600" dirty="0"/>
          </a:p>
        </p:txBody>
      </p:sp>
      <p:sp>
        <p:nvSpPr>
          <p:cNvPr id="43" name="TextBox 42"/>
          <p:cNvSpPr txBox="1"/>
          <p:nvPr/>
        </p:nvSpPr>
        <p:spPr>
          <a:xfrm>
            <a:off x="5347177" y="3219654"/>
            <a:ext cx="345837" cy="338554"/>
          </a:xfrm>
          <a:prstGeom prst="rect">
            <a:avLst/>
          </a:prstGeom>
          <a:noFill/>
        </p:spPr>
        <p:txBody>
          <a:bodyPr wrap="square" rtlCol="0">
            <a:spAutoFit/>
          </a:bodyPr>
          <a:lstStyle/>
          <a:p>
            <a:r>
              <a:rPr lang="ru-RU" sz="1600" dirty="0"/>
              <a:t>0</a:t>
            </a:r>
          </a:p>
        </p:txBody>
      </p:sp>
      <p:sp>
        <p:nvSpPr>
          <p:cNvPr id="44" name="TextBox 43"/>
          <p:cNvSpPr txBox="1"/>
          <p:nvPr/>
        </p:nvSpPr>
        <p:spPr>
          <a:xfrm>
            <a:off x="4898502" y="3220171"/>
            <a:ext cx="298378" cy="338554"/>
          </a:xfrm>
          <a:prstGeom prst="rect">
            <a:avLst/>
          </a:prstGeom>
          <a:noFill/>
        </p:spPr>
        <p:txBody>
          <a:bodyPr wrap="square" rtlCol="0">
            <a:spAutoFit/>
          </a:bodyPr>
          <a:lstStyle/>
          <a:p>
            <a:r>
              <a:rPr lang="en-US" sz="1600" dirty="0"/>
              <a:t>1</a:t>
            </a:r>
            <a:endParaRPr lang="ru-RU" sz="1600" dirty="0"/>
          </a:p>
        </p:txBody>
      </p:sp>
      <p:sp>
        <p:nvSpPr>
          <p:cNvPr id="45" name="TextBox 44"/>
          <p:cNvSpPr txBox="1"/>
          <p:nvPr/>
        </p:nvSpPr>
        <p:spPr>
          <a:xfrm>
            <a:off x="4994554" y="3227139"/>
            <a:ext cx="227247" cy="338554"/>
          </a:xfrm>
          <a:prstGeom prst="rect">
            <a:avLst/>
          </a:prstGeom>
          <a:noFill/>
        </p:spPr>
        <p:txBody>
          <a:bodyPr wrap="square" rtlCol="0">
            <a:spAutoFit/>
          </a:bodyPr>
          <a:lstStyle/>
          <a:p>
            <a:r>
              <a:rPr lang="ru-RU" sz="1600" dirty="0"/>
              <a:t>,</a:t>
            </a:r>
          </a:p>
        </p:txBody>
      </p:sp>
      <p:sp>
        <p:nvSpPr>
          <p:cNvPr id="46" name="TextBox 45"/>
          <p:cNvSpPr txBox="1"/>
          <p:nvPr/>
        </p:nvSpPr>
        <p:spPr>
          <a:xfrm>
            <a:off x="5037739" y="3221969"/>
            <a:ext cx="273834" cy="338554"/>
          </a:xfrm>
          <a:prstGeom prst="rect">
            <a:avLst/>
          </a:prstGeom>
          <a:noFill/>
        </p:spPr>
        <p:txBody>
          <a:bodyPr wrap="square" rtlCol="0">
            <a:spAutoFit/>
          </a:bodyPr>
          <a:lstStyle/>
          <a:p>
            <a:r>
              <a:rPr lang="en-US" sz="1600" dirty="0"/>
              <a:t>1</a:t>
            </a:r>
            <a:endParaRPr lang="ru-RU" sz="1600" dirty="0"/>
          </a:p>
        </p:txBody>
      </p:sp>
      <p:sp>
        <p:nvSpPr>
          <p:cNvPr id="47" name="TextBox 46"/>
          <p:cNvSpPr txBox="1"/>
          <p:nvPr/>
        </p:nvSpPr>
        <p:spPr>
          <a:xfrm>
            <a:off x="5149697" y="4039996"/>
            <a:ext cx="740245" cy="338554"/>
          </a:xfrm>
          <a:prstGeom prst="rect">
            <a:avLst/>
          </a:prstGeom>
          <a:noFill/>
        </p:spPr>
        <p:txBody>
          <a:bodyPr wrap="square" rtlCol="0">
            <a:spAutoFit/>
          </a:bodyPr>
          <a:lstStyle/>
          <a:p>
            <a:r>
              <a:rPr lang="en-US" sz="1600" dirty="0"/>
              <a:t>101</a:t>
            </a:r>
            <a:endParaRPr lang="ru-RU" sz="1600" dirty="0"/>
          </a:p>
        </p:txBody>
      </p:sp>
      <p:sp>
        <p:nvSpPr>
          <p:cNvPr id="48" name="TextBox 47"/>
          <p:cNvSpPr txBox="1"/>
          <p:nvPr/>
        </p:nvSpPr>
        <p:spPr>
          <a:xfrm>
            <a:off x="5344796" y="4040273"/>
            <a:ext cx="345837" cy="338554"/>
          </a:xfrm>
          <a:prstGeom prst="rect">
            <a:avLst/>
          </a:prstGeom>
          <a:noFill/>
        </p:spPr>
        <p:txBody>
          <a:bodyPr wrap="square" rtlCol="0">
            <a:spAutoFit/>
          </a:bodyPr>
          <a:lstStyle/>
          <a:p>
            <a:r>
              <a:rPr lang="ru-RU" sz="1600" dirty="0"/>
              <a:t>0</a:t>
            </a:r>
          </a:p>
        </p:txBody>
      </p:sp>
      <p:sp>
        <p:nvSpPr>
          <p:cNvPr id="49" name="TextBox 48"/>
          <p:cNvSpPr txBox="1"/>
          <p:nvPr/>
        </p:nvSpPr>
        <p:spPr>
          <a:xfrm>
            <a:off x="4896121" y="4040790"/>
            <a:ext cx="298378" cy="338554"/>
          </a:xfrm>
          <a:prstGeom prst="rect">
            <a:avLst/>
          </a:prstGeom>
          <a:noFill/>
        </p:spPr>
        <p:txBody>
          <a:bodyPr wrap="square" rtlCol="0">
            <a:spAutoFit/>
          </a:bodyPr>
          <a:lstStyle/>
          <a:p>
            <a:r>
              <a:rPr lang="en-US" sz="1600" dirty="0"/>
              <a:t>1</a:t>
            </a:r>
            <a:endParaRPr lang="ru-RU" sz="1600" dirty="0"/>
          </a:p>
        </p:txBody>
      </p:sp>
      <p:sp>
        <p:nvSpPr>
          <p:cNvPr id="50" name="TextBox 49"/>
          <p:cNvSpPr txBox="1"/>
          <p:nvPr/>
        </p:nvSpPr>
        <p:spPr>
          <a:xfrm>
            <a:off x="4992173" y="4045377"/>
            <a:ext cx="227247" cy="338554"/>
          </a:xfrm>
          <a:prstGeom prst="rect">
            <a:avLst/>
          </a:prstGeom>
          <a:noFill/>
        </p:spPr>
        <p:txBody>
          <a:bodyPr wrap="square" rtlCol="0">
            <a:spAutoFit/>
          </a:bodyPr>
          <a:lstStyle/>
          <a:p>
            <a:r>
              <a:rPr lang="ru-RU" sz="1600" dirty="0"/>
              <a:t>,</a:t>
            </a:r>
          </a:p>
        </p:txBody>
      </p:sp>
      <p:sp>
        <p:nvSpPr>
          <p:cNvPr id="51" name="TextBox 50"/>
          <p:cNvSpPr txBox="1"/>
          <p:nvPr/>
        </p:nvSpPr>
        <p:spPr>
          <a:xfrm>
            <a:off x="5035358" y="4042588"/>
            <a:ext cx="273834" cy="338554"/>
          </a:xfrm>
          <a:prstGeom prst="rect">
            <a:avLst/>
          </a:prstGeom>
          <a:noFill/>
        </p:spPr>
        <p:txBody>
          <a:bodyPr wrap="square" rtlCol="0">
            <a:spAutoFit/>
          </a:bodyPr>
          <a:lstStyle/>
          <a:p>
            <a:r>
              <a:rPr lang="en-US" sz="1600" dirty="0"/>
              <a:t>1</a:t>
            </a:r>
            <a:endParaRPr lang="ru-RU" sz="1600" dirty="0"/>
          </a:p>
        </p:txBody>
      </p:sp>
      <p:sp>
        <p:nvSpPr>
          <p:cNvPr id="52" name="TextBox 51"/>
          <p:cNvSpPr txBox="1"/>
          <p:nvPr/>
        </p:nvSpPr>
        <p:spPr>
          <a:xfrm>
            <a:off x="5150654" y="4859438"/>
            <a:ext cx="740245" cy="338554"/>
          </a:xfrm>
          <a:prstGeom prst="rect">
            <a:avLst/>
          </a:prstGeom>
          <a:noFill/>
        </p:spPr>
        <p:txBody>
          <a:bodyPr wrap="square" rtlCol="0">
            <a:spAutoFit/>
          </a:bodyPr>
          <a:lstStyle/>
          <a:p>
            <a:r>
              <a:rPr lang="en-US" sz="1600" dirty="0"/>
              <a:t>101</a:t>
            </a:r>
            <a:endParaRPr lang="ru-RU" sz="1600" dirty="0"/>
          </a:p>
        </p:txBody>
      </p:sp>
      <p:sp>
        <p:nvSpPr>
          <p:cNvPr id="53" name="TextBox 52"/>
          <p:cNvSpPr txBox="1"/>
          <p:nvPr/>
        </p:nvSpPr>
        <p:spPr>
          <a:xfrm>
            <a:off x="5345753" y="4859715"/>
            <a:ext cx="345837" cy="338554"/>
          </a:xfrm>
          <a:prstGeom prst="rect">
            <a:avLst/>
          </a:prstGeom>
          <a:noFill/>
        </p:spPr>
        <p:txBody>
          <a:bodyPr wrap="square" rtlCol="0">
            <a:spAutoFit/>
          </a:bodyPr>
          <a:lstStyle/>
          <a:p>
            <a:r>
              <a:rPr lang="ru-RU" sz="1600" dirty="0"/>
              <a:t>0</a:t>
            </a:r>
          </a:p>
        </p:txBody>
      </p:sp>
      <p:sp>
        <p:nvSpPr>
          <p:cNvPr id="54" name="TextBox 53"/>
          <p:cNvSpPr txBox="1"/>
          <p:nvPr/>
        </p:nvSpPr>
        <p:spPr>
          <a:xfrm>
            <a:off x="4897078" y="4860232"/>
            <a:ext cx="298378" cy="338554"/>
          </a:xfrm>
          <a:prstGeom prst="rect">
            <a:avLst/>
          </a:prstGeom>
          <a:noFill/>
        </p:spPr>
        <p:txBody>
          <a:bodyPr wrap="square" rtlCol="0">
            <a:spAutoFit/>
          </a:bodyPr>
          <a:lstStyle/>
          <a:p>
            <a:r>
              <a:rPr lang="en-US" sz="1600" dirty="0"/>
              <a:t>1</a:t>
            </a:r>
            <a:endParaRPr lang="ru-RU" sz="1600" dirty="0"/>
          </a:p>
        </p:txBody>
      </p:sp>
      <p:sp>
        <p:nvSpPr>
          <p:cNvPr id="55" name="TextBox 54"/>
          <p:cNvSpPr txBox="1"/>
          <p:nvPr/>
        </p:nvSpPr>
        <p:spPr>
          <a:xfrm>
            <a:off x="4993130" y="4864819"/>
            <a:ext cx="227247" cy="338554"/>
          </a:xfrm>
          <a:prstGeom prst="rect">
            <a:avLst/>
          </a:prstGeom>
          <a:noFill/>
        </p:spPr>
        <p:txBody>
          <a:bodyPr wrap="square" rtlCol="0">
            <a:spAutoFit/>
          </a:bodyPr>
          <a:lstStyle/>
          <a:p>
            <a:r>
              <a:rPr lang="ru-RU" sz="1600" dirty="0"/>
              <a:t>,</a:t>
            </a:r>
          </a:p>
        </p:txBody>
      </p:sp>
      <p:sp>
        <p:nvSpPr>
          <p:cNvPr id="56" name="TextBox 55"/>
          <p:cNvSpPr txBox="1"/>
          <p:nvPr/>
        </p:nvSpPr>
        <p:spPr>
          <a:xfrm>
            <a:off x="5036315" y="4862030"/>
            <a:ext cx="273834" cy="338554"/>
          </a:xfrm>
          <a:prstGeom prst="rect">
            <a:avLst/>
          </a:prstGeom>
          <a:noFill/>
        </p:spPr>
        <p:txBody>
          <a:bodyPr wrap="square" rtlCol="0">
            <a:spAutoFit/>
          </a:bodyPr>
          <a:lstStyle/>
          <a:p>
            <a:r>
              <a:rPr lang="en-US" sz="1600" dirty="0"/>
              <a:t>0</a:t>
            </a:r>
            <a:endParaRPr lang="ru-RU" sz="1600" dirty="0"/>
          </a:p>
        </p:txBody>
      </p:sp>
      <mc:AlternateContent xmlns:mc="http://schemas.openxmlformats.org/markup-compatibility/2006" xmlns:a14="http://schemas.microsoft.com/office/drawing/2010/main">
        <mc:Choice Requires="a14">
          <p:sp>
            <p:nvSpPr>
              <p:cNvPr id="6" name="TextBox 5"/>
              <p:cNvSpPr txBox="1"/>
              <p:nvPr/>
            </p:nvSpPr>
            <p:spPr>
              <a:xfrm>
                <a:off x="6991350" y="2136543"/>
                <a:ext cx="1134913" cy="338554"/>
              </a:xfrm>
              <a:prstGeom prst="rect">
                <a:avLst/>
              </a:prstGeom>
              <a:noFill/>
            </p:spPr>
            <p:txBody>
              <a:bodyPr wrap="square" rtlCol="0">
                <a:spAutoFit/>
              </a:bodyPr>
              <a:lstStyle/>
              <a:p>
                <a:r>
                  <a:rPr lang="en-US" sz="1600" dirty="0"/>
                  <a:t>,</a:t>
                </a:r>
                <a:r>
                  <a:rPr lang="ru-RU" sz="1600" dirty="0"/>
                  <a:t>зн </a:t>
                </a:r>
                <a14:m>
                  <m:oMath xmlns:m="http://schemas.openxmlformats.org/officeDocument/2006/math">
                    <m:r>
                      <a:rPr lang="en-US" sz="1600" i="1" dirty="0">
                        <a:latin typeface="Cambria Math" panose="02040503050406030204" pitchFamily="18" charset="0"/>
                      </a:rPr>
                      <m:t>𝛼</m:t>
                    </m:r>
                    <m:r>
                      <m:rPr>
                        <m:nor/>
                      </m:rPr>
                      <a:rPr lang="ru-RU" sz="1600" baseline="-25000"/>
                      <m:t>0</m:t>
                    </m:r>
                  </m:oMath>
                </a14:m>
                <a:r>
                  <a:rPr lang="ru-RU" sz="1600" dirty="0"/>
                  <a:t> </a:t>
                </a:r>
                <a:r>
                  <a:rPr lang="en-US" sz="1600" dirty="0"/>
                  <a:t>= y</a:t>
                </a:r>
                <a:r>
                  <a:rPr lang="ru-RU" sz="1600" baseline="-25000" dirty="0" err="1" smtClean="0"/>
                  <a:t>зн</a:t>
                </a:r>
                <a:endParaRPr lang="ru-RU"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6991350" y="2136543"/>
                <a:ext cx="1134913" cy="338554"/>
              </a:xfrm>
              <a:prstGeom prst="rect">
                <a:avLst/>
              </a:prstGeom>
              <a:blipFill>
                <a:blip r:embed="rId47"/>
                <a:stretch>
                  <a:fillRect l="-3226" t="-5357" b="-2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91351" y="2957536"/>
                <a:ext cx="1134912" cy="338554"/>
              </a:xfrm>
              <a:prstGeom prst="rect">
                <a:avLst/>
              </a:prstGeom>
              <a:noFill/>
            </p:spPr>
            <p:txBody>
              <a:bodyPr wrap="square" rtlCol="0">
                <a:spAutoFit/>
              </a:bodyPr>
              <a:lstStyle/>
              <a:p>
                <a:r>
                  <a:rPr lang="en-US" sz="1600" dirty="0"/>
                  <a:t>,</a:t>
                </a:r>
                <a:r>
                  <a:rPr lang="ru-RU" sz="1600" dirty="0"/>
                  <a:t>зн </a:t>
                </a:r>
                <a14:m>
                  <m:oMath xmlns:m="http://schemas.openxmlformats.org/officeDocument/2006/math">
                    <m:r>
                      <a:rPr lang="en-US" sz="1600" i="1" dirty="0">
                        <a:latin typeface="Cambria Math" panose="02040503050406030204" pitchFamily="18" charset="0"/>
                      </a:rPr>
                      <m:t>𝛼</m:t>
                    </m:r>
                    <m:r>
                      <m:rPr>
                        <m:nor/>
                      </m:rPr>
                      <a:rPr lang="en-US" sz="1600" baseline="-25000"/>
                      <m:t>1</m:t>
                    </m:r>
                  </m:oMath>
                </a14:m>
                <a:r>
                  <a:rPr lang="ru-RU" sz="1600" dirty="0"/>
                  <a:t> </a:t>
                </a:r>
                <a:r>
                  <a:rPr lang="en-US" sz="1600" dirty="0"/>
                  <a:t>= y</a:t>
                </a:r>
                <a:r>
                  <a:rPr lang="ru-RU" sz="1600" baseline="-25000" dirty="0" err="1" smtClean="0"/>
                  <a:t>зн</a:t>
                </a:r>
                <a:endParaRPr lang="ru-RU"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991351" y="2957536"/>
                <a:ext cx="1134912" cy="338554"/>
              </a:xfrm>
              <a:prstGeom prst="rect">
                <a:avLst/>
              </a:prstGeom>
              <a:blipFill>
                <a:blip r:embed="rId48"/>
                <a:stretch>
                  <a:fillRect l="-3226" t="-5357" b="-2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80705" y="3773678"/>
                <a:ext cx="1219699" cy="338554"/>
              </a:xfrm>
              <a:prstGeom prst="rect">
                <a:avLst/>
              </a:prstGeom>
              <a:noFill/>
            </p:spPr>
            <p:txBody>
              <a:bodyPr wrap="square" rtlCol="0">
                <a:spAutoFit/>
              </a:bodyPr>
              <a:lstStyle/>
              <a:p>
                <a:r>
                  <a:rPr lang="en-US" sz="1600" dirty="0"/>
                  <a:t>,</a:t>
                </a:r>
                <a:r>
                  <a:rPr lang="ru-RU" sz="1600" dirty="0"/>
                  <a:t>зн </a:t>
                </a:r>
                <a14:m>
                  <m:oMath xmlns:m="http://schemas.openxmlformats.org/officeDocument/2006/math">
                    <m:sSub>
                      <m:sSubPr>
                        <m:ctrlPr>
                          <a:rPr lang="en-US" sz="1600" i="1" dirty="0">
                            <a:solidFill>
                              <a:srgbClr val="836967"/>
                            </a:solidFill>
                            <a:latin typeface="Cambria Math" panose="02040503050406030204" pitchFamily="18" charset="0"/>
                          </a:rPr>
                        </m:ctrlPr>
                      </m:sSubPr>
                      <m:e>
                        <m:r>
                          <a:rPr lang="en-US" sz="1600" i="1" dirty="0">
                            <a:latin typeface="Cambria Math" panose="02040503050406030204" pitchFamily="18" charset="0"/>
                          </a:rPr>
                          <m:t>𝛼</m:t>
                        </m:r>
                      </m:e>
                      <m:sub>
                        <m:r>
                          <a:rPr lang="ru-RU" sz="1600" dirty="0">
                            <a:latin typeface="Cambria Math" panose="02040503050406030204" pitchFamily="18" charset="0"/>
                          </a:rPr>
                          <m:t>2</m:t>
                        </m:r>
                      </m:sub>
                    </m:sSub>
                    <m:r>
                      <m:rPr>
                        <m:nor/>
                      </m:rPr>
                      <a:rPr lang="en-US" sz="1600" dirty="0"/>
                      <m:t>= </m:t>
                    </m:r>
                    <m:r>
                      <m:rPr>
                        <m:nor/>
                      </m:rPr>
                      <a:rPr lang="en-US" sz="1600" dirty="0"/>
                      <m:t>y</m:t>
                    </m:r>
                    <m:r>
                      <m:rPr>
                        <m:nor/>
                      </m:rPr>
                      <a:rPr lang="ru-RU" sz="1600" baseline="-25000"/>
                      <m:t>зн</m:t>
                    </m:r>
                  </m:oMath>
                </a14:m>
                <a:endParaRPr lang="ru-RU"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6980705" y="3773678"/>
                <a:ext cx="1219699" cy="338554"/>
              </a:xfrm>
              <a:prstGeom prst="rect">
                <a:avLst/>
              </a:prstGeom>
              <a:blipFill>
                <a:blip r:embed="rId49"/>
                <a:stretch>
                  <a:fillRect l="-2500" t="-5357" b="-2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981825" y="4589820"/>
                <a:ext cx="1144438" cy="338554"/>
              </a:xfrm>
              <a:prstGeom prst="rect">
                <a:avLst/>
              </a:prstGeom>
              <a:noFill/>
            </p:spPr>
            <p:txBody>
              <a:bodyPr wrap="square" rtlCol="0">
                <a:spAutoFit/>
              </a:bodyPr>
              <a:lstStyle/>
              <a:p>
                <a14:m>
                  <m:oMath xmlns:m="http://schemas.openxmlformats.org/officeDocument/2006/math">
                    <m:r>
                      <a:rPr lang="en-US" sz="1600" i="1" dirty="0">
                        <a:latin typeface="Cambria Math" panose="02040503050406030204" pitchFamily="18" charset="0"/>
                      </a:rPr>
                      <m:t>,</m:t>
                    </m:r>
                  </m:oMath>
                </a14:m>
                <a:r>
                  <a:rPr lang="ru-RU" sz="1600" dirty="0"/>
                  <a:t>зн </a:t>
                </a:r>
                <a14:m>
                  <m:oMath xmlns:m="http://schemas.openxmlformats.org/officeDocument/2006/math">
                    <m:sSub>
                      <m:sSubPr>
                        <m:ctrlPr>
                          <a:rPr lang="en-US" sz="1600" i="1" dirty="0">
                            <a:solidFill>
                              <a:srgbClr val="836967"/>
                            </a:solidFill>
                            <a:latin typeface="Cambria Math" panose="02040503050406030204" pitchFamily="18" charset="0"/>
                          </a:rPr>
                        </m:ctrlPr>
                      </m:sSubPr>
                      <m:e>
                        <m:r>
                          <a:rPr lang="en-US" sz="1600" i="1" dirty="0">
                            <a:latin typeface="Cambria Math" panose="02040503050406030204" pitchFamily="18" charset="0"/>
                          </a:rPr>
                          <m:t>𝛼</m:t>
                        </m:r>
                      </m:e>
                      <m:sub>
                        <m:r>
                          <a:rPr lang="en-US" sz="1600" i="1" dirty="0">
                            <a:latin typeface="Cambria Math" panose="02040503050406030204" pitchFamily="18" charset="0"/>
                          </a:rPr>
                          <m:t>3</m:t>
                        </m:r>
                      </m:sub>
                    </m:sSub>
                    <m:r>
                      <m:rPr>
                        <m:nor/>
                      </m:rPr>
                      <a:rPr lang="en-US" sz="1600" dirty="0"/>
                      <m:t>= </m:t>
                    </m:r>
                    <m:r>
                      <m:rPr>
                        <m:nor/>
                      </m:rPr>
                      <a:rPr lang="en-US" sz="1600" dirty="0"/>
                      <m:t>y</m:t>
                    </m:r>
                    <m:r>
                      <m:rPr>
                        <m:nor/>
                      </m:rPr>
                      <a:rPr lang="ru-RU" sz="1600" baseline="-25000"/>
                      <m:t>зн</m:t>
                    </m:r>
                  </m:oMath>
                </a14:m>
                <a:endParaRPr lang="en-US"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981825" y="4589820"/>
                <a:ext cx="1144438" cy="338554"/>
              </a:xfrm>
              <a:prstGeom prst="rect">
                <a:avLst/>
              </a:prstGeom>
              <a:blipFill>
                <a:blip r:embed="rId50"/>
                <a:stretch>
                  <a:fillRect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961656" y="5421092"/>
                <a:ext cx="1238748" cy="338554"/>
              </a:xfrm>
              <a:prstGeom prst="rect">
                <a:avLst/>
              </a:prstGeom>
              <a:noFill/>
            </p:spPr>
            <p:txBody>
              <a:bodyPr wrap="square" rtlCol="0">
                <a:spAutoFit/>
              </a:bodyPr>
              <a:lstStyle/>
              <a:p>
                <a:r>
                  <a:rPr lang="en-US" sz="1600" dirty="0"/>
                  <a:t>,</a:t>
                </a:r>
                <a:r>
                  <a:rPr lang="ru-RU" sz="1600" dirty="0" err="1"/>
                  <a:t>зн</a:t>
                </a:r>
                <a:r>
                  <a:rPr lang="en-US" sz="1600" dirty="0"/>
                  <a:t> </a:t>
                </a:r>
                <a14:m>
                  <m:oMath xmlns:m="http://schemas.openxmlformats.org/officeDocument/2006/math">
                    <m:r>
                      <a:rPr lang="en-US" sz="1600" i="1" dirty="0">
                        <a:latin typeface="Cambria Math" panose="02040503050406030204" pitchFamily="18" charset="0"/>
                      </a:rPr>
                      <m:t>𝛼</m:t>
                    </m:r>
                  </m:oMath>
                </a14:m>
                <a:r>
                  <a:rPr lang="ru-RU" sz="1600" baseline="-25000" dirty="0"/>
                  <a:t>4</a:t>
                </a:r>
                <a:r>
                  <a:rPr lang="en-US" sz="1600" dirty="0"/>
                  <a:t> </a:t>
                </a:r>
                <a14:m>
                  <m:oMath xmlns:m="http://schemas.openxmlformats.org/officeDocument/2006/math">
                    <m:r>
                      <m:rPr>
                        <m:nor/>
                      </m:rPr>
                      <a:rPr lang="en-US" sz="1600" dirty="0"/>
                      <m:t>= </m:t>
                    </m:r>
                    <m:r>
                      <m:rPr>
                        <m:nor/>
                      </m:rPr>
                      <a:rPr lang="en-US" sz="1600" dirty="0"/>
                      <m:t>y</m:t>
                    </m:r>
                    <m:r>
                      <m:rPr>
                        <m:nor/>
                      </m:rPr>
                      <a:rPr lang="ru-RU" sz="1600" baseline="-25000"/>
                      <m:t>зн</m:t>
                    </m:r>
                  </m:oMath>
                </a14:m>
                <a:endParaRPr lang="ru-RU"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961656" y="5421092"/>
                <a:ext cx="1238748" cy="338554"/>
              </a:xfrm>
              <a:prstGeom prst="rect">
                <a:avLst/>
              </a:prstGeom>
              <a:blipFill>
                <a:blip r:embed="rId51"/>
                <a:stretch>
                  <a:fillRect l="-2463" t="-5357" b="-21429"/>
                </a:stretch>
              </a:blipFill>
            </p:spPr>
            <p:txBody>
              <a:bodyPr/>
              <a:lstStyle/>
              <a:p>
                <a:r>
                  <a:rPr lang="ru-RU">
                    <a:noFill/>
                  </a:rPr>
                  <a:t> </a:t>
                </a:r>
              </a:p>
            </p:txBody>
          </p:sp>
        </mc:Fallback>
      </mc:AlternateContent>
      <p:pic>
        <p:nvPicPr>
          <p:cNvPr id="29"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2"/>
          <a:stretch>
            <a:fillRect/>
          </a:stretch>
        </p:blipFill>
        <p:spPr>
          <a:xfrm>
            <a:off x="52208" y="-795040"/>
            <a:ext cx="444066" cy="609600"/>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6054630" y="2144802"/>
                <a:ext cx="1729945"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dirty="0">
                          <a:latin typeface="Cambria Math" panose="02040503050406030204" pitchFamily="18" charset="0"/>
                        </a:rPr>
                        <m:t>𝛼</m:t>
                      </m:r>
                      <m:r>
                        <m:rPr>
                          <m:nor/>
                        </m:rPr>
                        <a:rPr lang="ru-RU" sz="1700" baseline="-25000"/>
                        <m:t>0</m:t>
                      </m:r>
                    </m:oMath>
                  </m:oMathPara>
                </a14:m>
                <a:endParaRPr lang="ru-RU" sz="17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054630" y="2144802"/>
                <a:ext cx="1729945" cy="353943"/>
              </a:xfrm>
              <a:prstGeom prst="rect">
                <a:avLst/>
              </a:prstGeom>
              <a:blipFill>
                <a:blip r:embed="rId5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948612" y="2159150"/>
                <a:ext cx="1729219" cy="646331"/>
              </a:xfrm>
              <a:prstGeom prst="rect">
                <a:avLst/>
              </a:prstGeom>
              <a:noFill/>
            </p:spPr>
            <p:txBody>
              <a:bodyPr wrap="square" rtlCol="0">
                <a:spAutoFit/>
              </a:bodyPr>
              <a:lstStyle/>
              <a:p>
                <a:r>
                  <a:rPr lang="en-US" sz="1700" dirty="0"/>
                  <a:t>=&gt;</a:t>
                </a:r>
                <a:r>
                  <a:rPr lang="ru-RU" sz="1700" dirty="0"/>
                  <a: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0</m:t>
                        </m:r>
                      </m:sub>
                    </m:sSub>
                  </m:oMath>
                </a14:m>
                <a:r>
                  <a:rPr lang="en-US" sz="1700" dirty="0"/>
                  <a:t> = </a:t>
                </a:r>
                <a:r>
                  <a:rPr lang="ru-RU" sz="1700" dirty="0"/>
                  <a:t>1</a:t>
                </a:r>
              </a:p>
              <a:p>
                <a:endParaRPr lang="ru-RU" dirty="0"/>
              </a:p>
            </p:txBody>
          </p:sp>
        </mc:Choice>
        <mc:Fallback xmlns="">
          <p:sp>
            <p:nvSpPr>
              <p:cNvPr id="36" name="TextBox 35"/>
              <p:cNvSpPr txBox="1">
                <a:spLocks noRot="1" noChangeAspect="1" noMove="1" noResize="1" noEditPoints="1" noAdjustHandles="1" noChangeArrowheads="1" noChangeShapeType="1" noTextEdit="1"/>
              </p:cNvSpPr>
              <p:nvPr/>
            </p:nvSpPr>
            <p:spPr>
              <a:xfrm>
                <a:off x="7948612" y="2159150"/>
                <a:ext cx="1729219" cy="646331"/>
              </a:xfrm>
              <a:prstGeom prst="rect">
                <a:avLst/>
              </a:prstGeom>
              <a:blipFill>
                <a:blip r:embed="rId54"/>
                <a:stretch>
                  <a:fillRect l="-2465" t="-283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193396" y="2933888"/>
                <a:ext cx="1455244"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dirty="0">
                          <a:latin typeface="Cambria Math" panose="02040503050406030204" pitchFamily="18" charset="0"/>
                        </a:rPr>
                        <m:t>𝛼</m:t>
                      </m:r>
                      <m:r>
                        <m:rPr>
                          <m:nor/>
                        </m:rPr>
                        <a:rPr lang="en-US" sz="1700" baseline="-25000"/>
                        <m:t>1</m:t>
                      </m:r>
                    </m:oMath>
                  </m:oMathPara>
                </a14:m>
                <a:endParaRPr lang="ru-RU" sz="17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193396" y="2933888"/>
                <a:ext cx="1455244" cy="353943"/>
              </a:xfrm>
              <a:prstGeom prst="rect">
                <a:avLst/>
              </a:prstGeom>
              <a:blipFill>
                <a:blip r:embed="rId5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942296" y="2975063"/>
                <a:ext cx="1693913" cy="646331"/>
              </a:xfrm>
              <a:prstGeom prst="rect">
                <a:avLst/>
              </a:prstGeom>
              <a:noFill/>
            </p:spPr>
            <p:txBody>
              <a:bodyPr wrap="square" rtlCol="0">
                <a:spAutoFit/>
              </a:bodyPr>
              <a:lstStyle/>
              <a:p>
                <a:r>
                  <a:rPr lang="en-US" sz="1700" dirty="0"/>
                  <a:t>=&gt;</a:t>
                </a:r>
                <a:r>
                  <a:rPr lang="ru-RU" sz="1700" dirty="0"/>
                  <a: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−1</m:t>
                        </m:r>
                      </m:sub>
                    </m:sSub>
                  </m:oMath>
                </a14:m>
                <a:r>
                  <a:rPr lang="en-US" sz="1700" dirty="0"/>
                  <a:t> = 0</a:t>
                </a:r>
                <a:endParaRPr lang="ru-RU" sz="1700" dirty="0"/>
              </a:p>
              <a:p>
                <a:endParaRPr lang="ru-RU" dirty="0"/>
              </a:p>
            </p:txBody>
          </p:sp>
        </mc:Choice>
        <mc:Fallback xmlns="">
          <p:sp>
            <p:nvSpPr>
              <p:cNvPr id="38" name="TextBox 37"/>
              <p:cNvSpPr txBox="1">
                <a:spLocks noRot="1" noChangeAspect="1" noMove="1" noResize="1" noEditPoints="1" noAdjustHandles="1" noChangeArrowheads="1" noChangeShapeType="1" noTextEdit="1"/>
              </p:cNvSpPr>
              <p:nvPr/>
            </p:nvSpPr>
            <p:spPr>
              <a:xfrm>
                <a:off x="7942296" y="2975063"/>
                <a:ext cx="1693913" cy="646331"/>
              </a:xfrm>
              <a:prstGeom prst="rect">
                <a:avLst/>
              </a:prstGeom>
              <a:blipFill>
                <a:blip r:embed="rId56"/>
                <a:stretch>
                  <a:fillRect l="-2518" t="-283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439115" y="3754881"/>
                <a:ext cx="960974"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00" i="1" dirty="0">
                              <a:solidFill>
                                <a:srgbClr val="836967"/>
                              </a:solidFill>
                              <a:latin typeface="Cambria Math" panose="02040503050406030204" pitchFamily="18" charset="0"/>
                            </a:rPr>
                          </m:ctrlPr>
                        </m:sSubPr>
                        <m:e>
                          <m:r>
                            <a:rPr lang="en-US" sz="1700" i="1" dirty="0">
                              <a:latin typeface="Cambria Math" panose="02040503050406030204" pitchFamily="18" charset="0"/>
                            </a:rPr>
                            <m:t>𝛼</m:t>
                          </m:r>
                        </m:e>
                        <m:sub>
                          <m:r>
                            <a:rPr lang="ru-RU" sz="1700" dirty="0">
                              <a:latin typeface="Cambria Math" panose="02040503050406030204" pitchFamily="18" charset="0"/>
                            </a:rPr>
                            <m:t>2</m:t>
                          </m:r>
                        </m:sub>
                      </m:sSub>
                    </m:oMath>
                  </m:oMathPara>
                </a14:m>
                <a:endParaRPr lang="ru-RU" sz="1700" dirty="0"/>
              </a:p>
            </p:txBody>
          </p:sp>
        </mc:Choice>
        <mc:Fallback xmlns="">
          <p:sp>
            <p:nvSpPr>
              <p:cNvPr id="39" name="TextBox 38"/>
              <p:cNvSpPr txBox="1">
                <a:spLocks noRot="1" noChangeAspect="1" noMove="1" noResize="1" noEditPoints="1" noAdjustHandles="1" noChangeArrowheads="1" noChangeShapeType="1" noTextEdit="1"/>
              </p:cNvSpPr>
              <p:nvPr/>
            </p:nvSpPr>
            <p:spPr>
              <a:xfrm>
                <a:off x="6439115" y="3754881"/>
                <a:ext cx="960974" cy="353943"/>
              </a:xfrm>
              <a:prstGeom prst="rect">
                <a:avLst/>
              </a:prstGeom>
              <a:blipFill>
                <a:blip r:embed="rId5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880223" y="3793365"/>
                <a:ext cx="122125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700" dirty="0"/>
                        <m:t>=&gt; </m:t>
                      </m:r>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ru-RU" sz="1700" i="1" dirty="0">
                              <a:latin typeface="Cambria Math" panose="02040503050406030204" pitchFamily="18" charset="0"/>
                            </a:rPr>
                            <m:t>2</m:t>
                          </m:r>
                        </m:sub>
                      </m:sSub>
                      <m:r>
                        <m:rPr>
                          <m:nor/>
                        </m:rPr>
                        <a:rPr lang="en-US" sz="1700" dirty="0"/>
                        <m:t> = </m:t>
                      </m:r>
                      <m:r>
                        <a:rPr lang="en-US" sz="1700" dirty="0">
                          <a:latin typeface="Cambria Math" panose="02040503050406030204" pitchFamily="18" charset="0"/>
                        </a:rPr>
                        <m:t>0</m:t>
                      </m:r>
                    </m:oMath>
                  </m:oMathPara>
                </a14:m>
                <a:endParaRPr lang="ru-RU" sz="1700" dirty="0"/>
              </a:p>
              <a:p>
                <a:endParaRPr lang="ru-RU" dirty="0"/>
              </a:p>
            </p:txBody>
          </p:sp>
        </mc:Choice>
        <mc:Fallback xmlns="">
          <p:sp>
            <p:nvSpPr>
              <p:cNvPr id="40" name="TextBox 39"/>
              <p:cNvSpPr txBox="1">
                <a:spLocks noRot="1" noChangeAspect="1" noMove="1" noResize="1" noEditPoints="1" noAdjustHandles="1" noChangeArrowheads="1" noChangeShapeType="1" noTextEdit="1"/>
              </p:cNvSpPr>
              <p:nvPr/>
            </p:nvSpPr>
            <p:spPr>
              <a:xfrm>
                <a:off x="7880223" y="3793365"/>
                <a:ext cx="1221258" cy="646331"/>
              </a:xfrm>
              <a:prstGeom prst="rect">
                <a:avLst/>
              </a:prstGeom>
              <a:blipFill>
                <a:blip r:embed="rId5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32656" y="4567615"/>
                <a:ext cx="1173892"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00" i="1" dirty="0">
                              <a:solidFill>
                                <a:srgbClr val="836967"/>
                              </a:solidFill>
                              <a:latin typeface="Cambria Math" panose="02040503050406030204" pitchFamily="18" charset="0"/>
                            </a:rPr>
                          </m:ctrlPr>
                        </m:sSubPr>
                        <m:e>
                          <m:r>
                            <a:rPr lang="en-US" sz="1700" i="1" dirty="0">
                              <a:latin typeface="Cambria Math" panose="02040503050406030204" pitchFamily="18" charset="0"/>
                            </a:rPr>
                            <m:t>𝛼</m:t>
                          </m:r>
                        </m:e>
                        <m:sub>
                          <m:r>
                            <a:rPr lang="en-US" sz="1700" i="1" dirty="0">
                              <a:latin typeface="Cambria Math" panose="02040503050406030204" pitchFamily="18" charset="0"/>
                            </a:rPr>
                            <m:t>3</m:t>
                          </m:r>
                        </m:sub>
                      </m:sSub>
                    </m:oMath>
                  </m:oMathPara>
                </a14:m>
                <a:endParaRPr lang="ru-RU" sz="17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32656" y="4567615"/>
                <a:ext cx="1173892" cy="353943"/>
              </a:xfrm>
              <a:prstGeom prst="rect">
                <a:avLst/>
              </a:prstGeom>
              <a:blipFill>
                <a:blip r:embed="rId5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47504" y="4579972"/>
                <a:ext cx="142102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700" dirty="0"/>
                        <m:t>=&gt; </m:t>
                      </m:r>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en-US" sz="1700" i="1" dirty="0">
                              <a:latin typeface="Cambria Math" panose="02040503050406030204" pitchFamily="18" charset="0"/>
                            </a:rPr>
                            <m:t>3</m:t>
                          </m:r>
                        </m:sub>
                      </m:sSub>
                      <m:r>
                        <m:rPr>
                          <m:nor/>
                        </m:rPr>
                        <a:rPr lang="en-US" sz="1700" dirty="0"/>
                        <m:t> = 1</m:t>
                      </m:r>
                    </m:oMath>
                  </m:oMathPara>
                </a14:m>
                <a:endParaRPr lang="en-US" sz="1700" dirty="0"/>
              </a:p>
              <a:p>
                <a:endParaRPr lang="ru-RU" dirty="0"/>
              </a:p>
            </p:txBody>
          </p:sp>
        </mc:Choice>
        <mc:Fallback xmlns="">
          <p:sp>
            <p:nvSpPr>
              <p:cNvPr id="58" name="TextBox 57"/>
              <p:cNvSpPr txBox="1">
                <a:spLocks noRot="1" noChangeAspect="1" noMove="1" noResize="1" noEditPoints="1" noAdjustHandles="1" noChangeArrowheads="1" noChangeShapeType="1" noTextEdit="1"/>
              </p:cNvSpPr>
              <p:nvPr/>
            </p:nvSpPr>
            <p:spPr>
              <a:xfrm>
                <a:off x="7747504" y="4579972"/>
                <a:ext cx="1421027" cy="646331"/>
              </a:xfrm>
              <a:prstGeom prst="rect">
                <a:avLst/>
              </a:prstGeom>
              <a:blipFill>
                <a:blip r:embed="rId6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6626820" y="5392638"/>
                <a:ext cx="2162432" cy="353943"/>
              </a:xfrm>
              <a:prstGeom prst="rect">
                <a:avLst/>
              </a:prstGeom>
              <a:noFill/>
            </p:spPr>
            <p:txBody>
              <a:bodyPr wrap="square" rtlCol="0">
                <a:spAutoFit/>
              </a:bodyPr>
              <a:lstStyle/>
              <a:p>
                <a:r>
                  <a:rPr lang="en-US" sz="1700" dirty="0"/>
                  <a:t> </a:t>
                </a:r>
                <a14:m>
                  <m:oMath xmlns:m="http://schemas.openxmlformats.org/officeDocument/2006/math">
                    <m:r>
                      <a:rPr lang="en-US" sz="1700" i="1" dirty="0">
                        <a:latin typeface="Cambria Math" panose="02040503050406030204" pitchFamily="18" charset="0"/>
                      </a:rPr>
                      <m:t>𝛼</m:t>
                    </m:r>
                  </m:oMath>
                </a14:m>
                <a:r>
                  <a:rPr lang="ru-RU" sz="1700" baseline="-25000" dirty="0"/>
                  <a:t>4</a:t>
                </a:r>
                <a:r>
                  <a:rPr lang="en-US" sz="1700" dirty="0"/>
                  <a:t> </a:t>
                </a:r>
                <a:endParaRPr lang="ru-RU" sz="17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26820" y="5392638"/>
                <a:ext cx="2162432" cy="353943"/>
              </a:xfrm>
              <a:prstGeom prst="rect">
                <a:avLst/>
              </a:prstGeom>
              <a:blipFill>
                <a:blip r:embed="rId61"/>
                <a:stretch>
                  <a:fillRect b="-1896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942296" y="5436480"/>
                <a:ext cx="2063578" cy="646331"/>
              </a:xfrm>
              <a:prstGeom prst="rect">
                <a:avLst/>
              </a:prstGeom>
              <a:noFill/>
            </p:spPr>
            <p:txBody>
              <a:bodyPr wrap="square" rtlCol="0">
                <a:spAutoFit/>
              </a:bodyPr>
              <a:lstStyle/>
              <a:p>
                <a:r>
                  <a:rPr lang="en-US" sz="1700" dirty="0"/>
                  <a:t>=&gt; </a:t>
                </a:r>
                <a14:m>
                  <m:oMath xmlns:m="http://schemas.openxmlformats.org/officeDocument/2006/math">
                    <m:sSub>
                      <m:sSubPr>
                        <m:ctrlPr>
                          <a:rPr lang="ru-RU" sz="1700" i="1" dirty="0">
                            <a:latin typeface="Cambria Math" panose="02040503050406030204" pitchFamily="18" charset="0"/>
                          </a:rPr>
                        </m:ctrlPr>
                      </m:sSubPr>
                      <m:e>
                        <m:r>
                          <a:rPr lang="en-US" sz="1700" i="1" dirty="0">
                            <a:latin typeface="Cambria Math" panose="02040503050406030204" pitchFamily="18" charset="0"/>
                          </a:rPr>
                          <m:t>𝑧</m:t>
                        </m:r>
                      </m:e>
                      <m:sub>
                        <m:r>
                          <a:rPr lang="en-US" sz="1700" dirty="0">
                            <a:latin typeface="Cambria Math" panose="02040503050406030204" pitchFamily="18" charset="0"/>
                          </a:rPr>
                          <m:t>−</m:t>
                        </m:r>
                        <m:r>
                          <a:rPr lang="en-US" sz="1700" i="1" dirty="0">
                            <a:latin typeface="Cambria Math" panose="02040503050406030204" pitchFamily="18" charset="0"/>
                          </a:rPr>
                          <m:t>4</m:t>
                        </m:r>
                      </m:sub>
                    </m:sSub>
                    <m:r>
                      <m:rPr>
                        <m:nor/>
                      </m:rPr>
                      <a:rPr lang="en-US" sz="1700" dirty="0"/>
                      <m:t> = </m:t>
                    </m:r>
                    <m:r>
                      <a:rPr lang="en-US" sz="1700" i="1" dirty="0">
                        <a:latin typeface="Cambria Math" panose="02040503050406030204" pitchFamily="18" charset="0"/>
                      </a:rPr>
                      <m:t>0</m:t>
                    </m:r>
                  </m:oMath>
                </a14:m>
                <a:endParaRPr lang="ru-RU" sz="1700" dirty="0"/>
              </a:p>
              <a:p>
                <a:endParaRPr lang="ru-RU" dirty="0"/>
              </a:p>
            </p:txBody>
          </p:sp>
        </mc:Choice>
        <mc:Fallback xmlns="">
          <p:sp>
            <p:nvSpPr>
              <p:cNvPr id="60" name="TextBox 59"/>
              <p:cNvSpPr txBox="1">
                <a:spLocks noRot="1" noChangeAspect="1" noMove="1" noResize="1" noEditPoints="1" noAdjustHandles="1" noChangeArrowheads="1" noChangeShapeType="1" noTextEdit="1"/>
              </p:cNvSpPr>
              <p:nvPr/>
            </p:nvSpPr>
            <p:spPr>
              <a:xfrm>
                <a:off x="7942296" y="5436480"/>
                <a:ext cx="2063578" cy="646331"/>
              </a:xfrm>
              <a:prstGeom prst="rect">
                <a:avLst/>
              </a:prstGeom>
              <a:blipFill>
                <a:blip r:embed="rId62"/>
                <a:stretch>
                  <a:fillRect l="-2071" t="-3774"/>
                </a:stretch>
              </a:blipFill>
            </p:spPr>
            <p:txBody>
              <a:bodyPr/>
              <a:lstStyle/>
              <a:p>
                <a:r>
                  <a:rPr lang="ru-RU">
                    <a:noFill/>
                  </a:rPr>
                  <a:t> </a:t>
                </a:r>
              </a:p>
            </p:txBody>
          </p:sp>
        </mc:Fallback>
      </mc:AlternateContent>
      <p:pic>
        <p:nvPicPr>
          <p:cNvPr id="61"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2"/>
          <a:stretch>
            <a:fillRect/>
          </a:stretch>
        </p:blipFill>
        <p:spPr>
          <a:xfrm>
            <a:off x="520807" y="-795040"/>
            <a:ext cx="393593" cy="609600"/>
          </a:xfrm>
          <a:prstGeom prst="rect">
            <a:avLst/>
          </a:prstGeom>
        </p:spPr>
      </p:pic>
      <p:pic>
        <p:nvPicPr>
          <p:cNvPr id="62"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2"/>
          <a:stretch>
            <a:fillRect/>
          </a:stretch>
        </p:blipFill>
        <p:spPr>
          <a:xfrm>
            <a:off x="938933" y="-795040"/>
            <a:ext cx="365415" cy="609600"/>
          </a:xfrm>
          <a:prstGeom prst="rect">
            <a:avLst/>
          </a:prstGeom>
        </p:spPr>
      </p:pic>
      <p:pic>
        <p:nvPicPr>
          <p:cNvPr id="63" name="Записанный звук">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52"/>
          <a:stretch>
            <a:fillRect/>
          </a:stretch>
        </p:blipFill>
        <p:spPr>
          <a:xfrm>
            <a:off x="1328881" y="-842765"/>
            <a:ext cx="363995" cy="609600"/>
          </a:xfrm>
          <a:prstGeom prst="rect">
            <a:avLst/>
          </a:prstGeom>
        </p:spPr>
      </p:pic>
      <p:pic>
        <p:nvPicPr>
          <p:cNvPr id="64"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52"/>
          <a:stretch>
            <a:fillRect/>
          </a:stretch>
        </p:blipFill>
        <p:spPr>
          <a:xfrm>
            <a:off x="1747007" y="-795040"/>
            <a:ext cx="360350" cy="609600"/>
          </a:xfrm>
          <a:prstGeom prst="rect">
            <a:avLst/>
          </a:prstGeom>
        </p:spPr>
      </p:pic>
      <p:pic>
        <p:nvPicPr>
          <p:cNvPr id="65"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2"/>
          <a:stretch>
            <a:fillRect/>
          </a:stretch>
        </p:blipFill>
        <p:spPr>
          <a:xfrm>
            <a:off x="2180663" y="-795040"/>
            <a:ext cx="369353" cy="609600"/>
          </a:xfrm>
          <a:prstGeom prst="rect">
            <a:avLst/>
          </a:prstGeom>
        </p:spPr>
      </p:pic>
      <p:pic>
        <p:nvPicPr>
          <p:cNvPr id="66"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52"/>
          <a:stretch>
            <a:fillRect/>
          </a:stretch>
        </p:blipFill>
        <p:spPr>
          <a:xfrm>
            <a:off x="2562192" y="-819726"/>
            <a:ext cx="444604" cy="609600"/>
          </a:xfrm>
          <a:prstGeom prst="rect">
            <a:avLst/>
          </a:prstGeom>
        </p:spPr>
      </p:pic>
      <p:pic>
        <p:nvPicPr>
          <p:cNvPr id="67" name="Записанный звук">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52"/>
          <a:stretch>
            <a:fillRect/>
          </a:stretch>
        </p:blipFill>
        <p:spPr>
          <a:xfrm>
            <a:off x="3037643" y="-744523"/>
            <a:ext cx="286325" cy="609600"/>
          </a:xfrm>
          <a:prstGeom prst="rect">
            <a:avLst/>
          </a:prstGeom>
        </p:spPr>
      </p:pic>
      <p:pic>
        <p:nvPicPr>
          <p:cNvPr id="68"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2"/>
          <a:stretch>
            <a:fillRect/>
          </a:stretch>
        </p:blipFill>
        <p:spPr>
          <a:xfrm>
            <a:off x="3411680" y="-744523"/>
            <a:ext cx="369353" cy="609600"/>
          </a:xfrm>
          <a:prstGeom prst="rect">
            <a:avLst/>
          </a:prstGeom>
        </p:spPr>
      </p:pic>
      <p:pic>
        <p:nvPicPr>
          <p:cNvPr id="69"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52"/>
          <a:stretch>
            <a:fillRect/>
          </a:stretch>
        </p:blipFill>
        <p:spPr>
          <a:xfrm>
            <a:off x="3792773" y="-744523"/>
            <a:ext cx="437827" cy="624941"/>
          </a:xfrm>
          <a:prstGeom prst="rect">
            <a:avLst/>
          </a:prstGeom>
        </p:spPr>
      </p:pic>
      <p:pic>
        <p:nvPicPr>
          <p:cNvPr id="70"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52"/>
          <a:stretch>
            <a:fillRect/>
          </a:stretch>
        </p:blipFill>
        <p:spPr>
          <a:xfrm>
            <a:off x="4333554" y="-819726"/>
            <a:ext cx="406537" cy="609600"/>
          </a:xfrm>
          <a:prstGeom prst="rect">
            <a:avLst/>
          </a:prstGeom>
        </p:spPr>
      </p:pic>
      <p:pic>
        <p:nvPicPr>
          <p:cNvPr id="71"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52"/>
          <a:stretch>
            <a:fillRect/>
          </a:stretch>
        </p:blipFill>
        <p:spPr>
          <a:xfrm>
            <a:off x="4807496" y="-812426"/>
            <a:ext cx="369353" cy="609600"/>
          </a:xfrm>
          <a:prstGeom prst="rect">
            <a:avLst/>
          </a:prstGeom>
        </p:spPr>
      </p:pic>
      <p:pic>
        <p:nvPicPr>
          <p:cNvPr id="72" name="Записанный звук">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52"/>
          <a:stretch>
            <a:fillRect/>
          </a:stretch>
        </p:blipFill>
        <p:spPr>
          <a:xfrm>
            <a:off x="5262426" y="-767519"/>
            <a:ext cx="376374" cy="609600"/>
          </a:xfrm>
          <a:prstGeom prst="rect">
            <a:avLst/>
          </a:prstGeom>
        </p:spPr>
      </p:pic>
      <p:pic>
        <p:nvPicPr>
          <p:cNvPr id="73" name="Записанный звук">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52"/>
          <a:stretch>
            <a:fillRect/>
          </a:stretch>
        </p:blipFill>
        <p:spPr>
          <a:xfrm>
            <a:off x="5712426" y="-806648"/>
            <a:ext cx="342204" cy="609600"/>
          </a:xfrm>
          <a:prstGeom prst="rect">
            <a:avLst/>
          </a:prstGeom>
        </p:spPr>
      </p:pic>
      <p:sp>
        <p:nvSpPr>
          <p:cNvPr id="74" name="TextBox 73"/>
          <p:cNvSpPr txBox="1"/>
          <p:nvPr/>
        </p:nvSpPr>
        <p:spPr>
          <a:xfrm>
            <a:off x="922020" y="563880"/>
            <a:ext cx="35052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1</a:t>
            </a:r>
            <a:endParaRPr lang="ru-RU" dirty="0">
              <a:latin typeface="Cambria Math" panose="02040503050406030204" pitchFamily="18" charset="0"/>
              <a:ea typeface="Cambria Math" panose="02040503050406030204" pitchFamily="18" charset="0"/>
            </a:endParaRPr>
          </a:p>
        </p:txBody>
      </p:sp>
      <p:sp>
        <p:nvSpPr>
          <p:cNvPr id="75" name="TextBox 74"/>
          <p:cNvSpPr txBox="1"/>
          <p:nvPr/>
        </p:nvSpPr>
        <p:spPr>
          <a:xfrm>
            <a:off x="929640" y="914400"/>
            <a:ext cx="358140" cy="369332"/>
          </a:xfrm>
          <a:prstGeom prst="rect">
            <a:avLst/>
          </a:prstGeom>
          <a:noFill/>
        </p:spPr>
        <p:txBody>
          <a:bodyPr wrap="square" rtlCol="0">
            <a:spAutoFit/>
          </a:bodyPr>
          <a:lstStyle/>
          <a:p>
            <a:r>
              <a:rPr lang="en-US" dirty="0" smtClean="0"/>
              <a:t>0</a:t>
            </a:r>
            <a:endParaRPr lang="ru-RU" dirty="0"/>
          </a:p>
        </p:txBody>
      </p:sp>
      <p:pic>
        <p:nvPicPr>
          <p:cNvPr id="76" name="Записанный звук">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52"/>
          <a:stretch>
            <a:fillRect/>
          </a:stretch>
        </p:blipFill>
        <p:spPr>
          <a:xfrm>
            <a:off x="2278743" y="-1621971"/>
            <a:ext cx="609600" cy="609600"/>
          </a:xfrm>
          <a:prstGeom prst="rect">
            <a:avLst/>
          </a:prstGeom>
        </p:spPr>
      </p:pic>
      <p:pic>
        <p:nvPicPr>
          <p:cNvPr id="77" name="Записанный звук">
            <a:hlinkClick r:id="" action="ppaction://media"/>
          </p:cNvPr>
          <p:cNvPicPr>
            <a:picLocks noChangeAspect="1"/>
          </p:cNvPicPr>
          <p:nvPr>
            <a:audioFile r:link="rId26"/>
            <p:extLst>
              <p:ext uri="{DAA4B4D4-6D71-4841-9C94-3DE7FCFB9230}">
                <p14:media xmlns:p14="http://schemas.microsoft.com/office/powerpoint/2010/main" r:embed="rId25"/>
              </p:ext>
            </p:extLst>
          </p:nvPr>
        </p:nvPicPr>
        <p:blipFill>
          <a:blip r:embed="rId52"/>
          <a:stretch>
            <a:fillRect/>
          </a:stretch>
        </p:blipFill>
        <p:spPr>
          <a:xfrm>
            <a:off x="2830286" y="-1534886"/>
            <a:ext cx="609600" cy="609600"/>
          </a:xfrm>
          <a:prstGeom prst="rect">
            <a:avLst/>
          </a:prstGeom>
        </p:spPr>
      </p:pic>
      <p:pic>
        <p:nvPicPr>
          <p:cNvPr id="78" name="Записанный звук">
            <a:hlinkClick r:id="" action="ppaction://media"/>
          </p:cNvPr>
          <p:cNvPicPr>
            <a:picLocks noChangeAspect="1"/>
          </p:cNvPicPr>
          <p:nvPr>
            <a:audioFile r:link="rId28"/>
            <p:extLst>
              <p:ext uri="{DAA4B4D4-6D71-4841-9C94-3DE7FCFB9230}">
                <p14:media xmlns:p14="http://schemas.microsoft.com/office/powerpoint/2010/main" r:embed="rId27"/>
              </p:ext>
            </p:extLst>
          </p:nvPr>
        </p:nvPicPr>
        <p:blipFill>
          <a:blip r:embed="rId52"/>
          <a:stretch>
            <a:fillRect/>
          </a:stretch>
        </p:blipFill>
        <p:spPr>
          <a:xfrm>
            <a:off x="1306286" y="-1476829"/>
            <a:ext cx="609600" cy="609600"/>
          </a:xfrm>
          <a:prstGeom prst="rect">
            <a:avLst/>
          </a:prstGeom>
        </p:spPr>
      </p:pic>
      <p:pic>
        <p:nvPicPr>
          <p:cNvPr id="80" name="Записанный звук">
            <a:hlinkClick r:id="" action="ppaction://media"/>
          </p:cNvPr>
          <p:cNvPicPr>
            <a:picLocks noChangeAspect="1"/>
          </p:cNvPicPr>
          <p:nvPr>
            <a:audioFile r:link="rId30"/>
            <p:extLst>
              <p:ext uri="{DAA4B4D4-6D71-4841-9C94-3DE7FCFB9230}">
                <p14:media xmlns:p14="http://schemas.microsoft.com/office/powerpoint/2010/main" r:embed="rId29"/>
              </p:ext>
            </p:extLst>
          </p:nvPr>
        </p:nvPicPr>
        <p:blipFill>
          <a:blip r:embed="rId52"/>
          <a:stretch>
            <a:fillRect/>
          </a:stretch>
        </p:blipFill>
        <p:spPr>
          <a:xfrm>
            <a:off x="3721100" y="-1752600"/>
            <a:ext cx="609600" cy="609600"/>
          </a:xfrm>
          <a:prstGeom prst="rect">
            <a:avLst/>
          </a:prstGeom>
        </p:spPr>
      </p:pic>
      <p:pic>
        <p:nvPicPr>
          <p:cNvPr id="81" name="Записанный звук">
            <a:hlinkClick r:id="" action="ppaction://media"/>
          </p:cNvPr>
          <p:cNvPicPr>
            <a:picLocks noChangeAspect="1"/>
          </p:cNvPicPr>
          <p:nvPr>
            <a:audioFile r:link="rId32"/>
            <p:extLst>
              <p:ext uri="{DAA4B4D4-6D71-4841-9C94-3DE7FCFB9230}">
                <p14:media xmlns:p14="http://schemas.microsoft.com/office/powerpoint/2010/main" r:embed="rId31"/>
              </p:ext>
            </p:extLst>
          </p:nvPr>
        </p:nvPicPr>
        <p:blipFill>
          <a:blip r:embed="rId52"/>
          <a:stretch>
            <a:fillRect/>
          </a:stretch>
        </p:blipFill>
        <p:spPr>
          <a:xfrm>
            <a:off x="4457700" y="-1689100"/>
            <a:ext cx="609600" cy="609600"/>
          </a:xfrm>
          <a:prstGeom prst="rect">
            <a:avLst/>
          </a:prstGeom>
        </p:spPr>
      </p:pic>
      <p:pic>
        <p:nvPicPr>
          <p:cNvPr id="82" name="Записанный звук">
            <a:hlinkClick r:id="" action="ppaction://media"/>
          </p:cNvPr>
          <p:cNvPicPr>
            <a:picLocks noChangeAspect="1"/>
          </p:cNvPicPr>
          <p:nvPr>
            <a:audioFile r:link="rId34"/>
            <p:extLst>
              <p:ext uri="{DAA4B4D4-6D71-4841-9C94-3DE7FCFB9230}">
                <p14:media xmlns:p14="http://schemas.microsoft.com/office/powerpoint/2010/main" r:embed="rId33"/>
              </p:ext>
            </p:extLst>
          </p:nvPr>
        </p:nvPicPr>
        <p:blipFill>
          <a:blip r:embed="rId52"/>
          <a:stretch>
            <a:fillRect/>
          </a:stretch>
        </p:blipFill>
        <p:spPr>
          <a:xfrm>
            <a:off x="5435600" y="-1803400"/>
            <a:ext cx="609600" cy="609600"/>
          </a:xfrm>
          <a:prstGeom prst="rect">
            <a:avLst/>
          </a:prstGeom>
        </p:spPr>
      </p:pic>
    </p:spTree>
    <p:extLst>
      <p:ext uri="{BB962C8B-B14F-4D97-AF65-F5344CB8AC3E}">
        <p14:creationId xmlns:p14="http://schemas.microsoft.com/office/powerpoint/2010/main" val="180410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447" fill="hold"/>
                                        <p:tgtEl>
                                          <p:spTgt spid="78"/>
                                        </p:tgtEl>
                                      </p:cBhvr>
                                    </p:cmd>
                                  </p:childTnLst>
                                </p:cTn>
                              </p:par>
                              <p:par>
                                <p:cTn id="12" presetID="8" presetClass="emph" presetSubtype="0" fill="hold" grpId="0" nodeType="withEffect">
                                  <p:stCondLst>
                                    <p:cond delay="1000"/>
                                  </p:stCondLst>
                                  <p:childTnLst>
                                    <p:animRot by="21600000">
                                      <p:cBhvr>
                                        <p:cTn id="13" dur="2000" fill="hold"/>
                                        <p:tgtEl>
                                          <p:spTgt spid="74"/>
                                        </p:tgtEl>
                                        <p:attrNameLst>
                                          <p:attrName>r</p:attrName>
                                        </p:attrNameLst>
                                      </p:cBhvr>
                                    </p:animRot>
                                  </p:childTnLst>
                                </p:cTn>
                              </p:par>
                              <p:par>
                                <p:cTn id="14" presetID="8" presetClass="emph" presetSubtype="0" fill="hold" grpId="0" nodeType="withEffect">
                                  <p:stCondLst>
                                    <p:cond delay="1000"/>
                                  </p:stCondLst>
                                  <p:childTnLst>
                                    <p:animRot by="21600000">
                                      <p:cBhvr>
                                        <p:cTn id="15" dur="2000" fill="hold"/>
                                        <p:tgtEl>
                                          <p:spTgt spid="75"/>
                                        </p:tgtEl>
                                        <p:attrNameLst>
                                          <p:attrName>r</p:attrName>
                                        </p:attrNameLst>
                                      </p:cBhvr>
                                    </p:animRot>
                                  </p:childTnLst>
                                </p:cTn>
                              </p:par>
                              <p:par>
                                <p:cTn id="16" presetID="22" presetClass="entr" presetSubtype="4" fill="hold" grpId="0" nodeType="withEffect">
                                  <p:stCondLst>
                                    <p:cond delay="520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520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grpId="0" nodeType="withEffect">
                                  <p:stCondLst>
                                    <p:cond delay="670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par>
                          <p:cTn id="25" fill="hold">
                            <p:stCondLst>
                              <p:cond delay="7447"/>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8121" fill="hold"/>
                                        <p:tgtEl>
                                          <p:spTgt spid="80"/>
                                        </p:tgtEl>
                                      </p:cBhvr>
                                    </p:cmd>
                                  </p:childTnLst>
                                </p:cTn>
                              </p:par>
                              <p:par>
                                <p:cTn id="33" presetID="22" presetClass="entr" presetSubtype="4"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par>
                                <p:cTn id="36" presetID="22" presetClass="entr" presetSubtype="4" fill="hold" grpId="0" nodeType="withEffect">
                                  <p:stCondLst>
                                    <p:cond delay="380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par>
                                <p:cTn id="39" presetID="22" presetClass="entr" presetSubtype="4" fill="hold" grpId="0" nodeType="withEffect">
                                  <p:stCondLst>
                                    <p:cond delay="5800"/>
                                  </p:stCondLst>
                                  <p:childTnLst>
                                    <p:set>
                                      <p:cBhvr>
                                        <p:cTn id="40" dur="1" fill="hold">
                                          <p:stCondLst>
                                            <p:cond delay="0"/>
                                          </p:stCondLst>
                                        </p:cTn>
                                        <p:tgtEl>
                                          <p:spTgt spid="36"/>
                                        </p:tgtEl>
                                        <p:attrNameLst>
                                          <p:attrName>style.visibility</p:attrName>
                                        </p:attrNameLst>
                                      </p:cBhvr>
                                      <p:to>
                                        <p:strVal val="visible"/>
                                      </p:to>
                                    </p:set>
                                    <p:animEffect transition="in" filter="wipe(down)">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2036" fill="hold"/>
                                        <p:tgtEl>
                                          <p:spTgt spid="62"/>
                                        </p:tgtEl>
                                      </p:cBhvr>
                                    </p:cmd>
                                  </p:childTnLst>
                                </p:cTn>
                              </p:par>
                              <p:par>
                                <p:cTn id="46" presetID="22" presetClass="entr" presetSubtype="4" fill="hold" grpId="0" nodeType="with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wipe(down)">
                                      <p:cBhvr>
                                        <p:cTn id="48" dur="500"/>
                                        <p:tgtEl>
                                          <p:spTgt spid="30">
                                            <p:txEl>
                                              <p:pRg st="0" end="0"/>
                                            </p:tx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down)">
                                      <p:cBhvr>
                                        <p:cTn id="54" dur="500"/>
                                        <p:tgtEl>
                                          <p:spTgt spid="33"/>
                                        </p:tgtEl>
                                      </p:cBhvr>
                                    </p:animEffect>
                                  </p:childTnLst>
                                </p:cTn>
                              </p:par>
                              <p:par>
                                <p:cTn id="55" presetID="22" presetClass="entr" presetSubtype="4" fill="hold" grpId="1"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par>
                                <p:cTn id="58" presetID="42" presetClass="path" presetSubtype="0" accel="50000" decel="50000" fill="hold" nodeType="withEffect">
                                  <p:stCondLst>
                                    <p:cond delay="0"/>
                                  </p:stCondLst>
                                  <p:childTnLst>
                                    <p:animMotion origin="layout" path="M -0.00078 4.44444E-6 L -0.01028 4.44444E-6 " pathEditMode="relative" rAng="0" ptsTypes="AA">
                                      <p:cBhvr>
                                        <p:cTn id="59" dur="3000" fill="hold"/>
                                        <p:tgtEl>
                                          <p:spTgt spid="30">
                                            <p:txEl>
                                              <p:pRg st="0" end="0"/>
                                            </p:txEl>
                                          </p:spTgt>
                                        </p:tgtEl>
                                        <p:attrNameLst>
                                          <p:attrName>ppt_x</p:attrName>
                                          <p:attrName>ppt_y</p:attrName>
                                        </p:attrNameLst>
                                      </p:cBhvr>
                                      <p:rCtr x="-482" y="0"/>
                                    </p:animMotion>
                                  </p:childTnLst>
                                </p:cTn>
                              </p:par>
                              <p:par>
                                <p:cTn id="60" presetID="42" presetClass="path" presetSubtype="0" accel="50000" decel="50000" fill="hold" grpId="0" nodeType="withEffect">
                                  <p:stCondLst>
                                    <p:cond delay="0"/>
                                  </p:stCondLst>
                                  <p:childTnLst>
                                    <p:animMotion origin="layout" path="M 6.25E-7 5.55112E-17 L -0.0125 5.55112E-17 " pathEditMode="relative" rAng="0" ptsTypes="AA">
                                      <p:cBhvr>
                                        <p:cTn id="61" dur="3000" fill="hold"/>
                                        <p:tgtEl>
                                          <p:spTgt spid="34"/>
                                        </p:tgtEl>
                                        <p:attrNameLst>
                                          <p:attrName>ppt_x</p:attrName>
                                          <p:attrName>ppt_y</p:attrName>
                                        </p:attrNameLst>
                                      </p:cBhvr>
                                      <p:rCtr x="-625" y="0"/>
                                    </p:animMotion>
                                  </p:childTnLst>
                                </p:cTn>
                              </p:par>
                              <p:par>
                                <p:cTn id="62" presetID="42" presetClass="path" presetSubtype="0" accel="50000" decel="50000" fill="hold" grpId="1" nodeType="withEffect">
                                  <p:stCondLst>
                                    <p:cond delay="0"/>
                                  </p:stCondLst>
                                  <p:childTnLst>
                                    <p:animMotion origin="layout" path="M -0.00039 -0.00046 L -0.0082 -0.00046 " pathEditMode="relative" rAng="0" ptsTypes="AA">
                                      <p:cBhvr>
                                        <p:cTn id="63" dur="3000" fill="hold"/>
                                        <p:tgtEl>
                                          <p:spTgt spid="32"/>
                                        </p:tgtEl>
                                        <p:attrNameLst>
                                          <p:attrName>ppt_x</p:attrName>
                                          <p:attrName>ppt_y</p:attrName>
                                        </p:attrNameLst>
                                      </p:cBhvr>
                                      <p:rCtr x="-391" y="0"/>
                                    </p:animMotion>
                                  </p:childTnLst>
                                </p:cTn>
                              </p:par>
                              <p:par>
                                <p:cTn id="64" presetID="10" presetClass="exit" presetSubtype="0" fill="hold" grpId="2" nodeType="withEffect">
                                  <p:stCondLst>
                                    <p:cond delay="0"/>
                                  </p:stCondLst>
                                  <p:childTnLst>
                                    <p:animEffect transition="out" filter="fade">
                                      <p:cBhvr>
                                        <p:cTn id="65" dur="3000"/>
                                        <p:tgtEl>
                                          <p:spTgt spid="32"/>
                                        </p:tgtEl>
                                      </p:cBhvr>
                                    </p:animEffect>
                                    <p:set>
                                      <p:cBhvr>
                                        <p:cTn id="66" dur="1" fill="hold">
                                          <p:stCondLst>
                                            <p:cond delay="2999"/>
                                          </p:stCondLst>
                                        </p:cTn>
                                        <p:tgtEl>
                                          <p:spTgt spid="32"/>
                                        </p:tgtEl>
                                        <p:attrNameLst>
                                          <p:attrName>style.visibility</p:attrName>
                                        </p:attrNameLst>
                                      </p:cBhvr>
                                      <p:to>
                                        <p:strVal val="hidden"/>
                                      </p:to>
                                    </p:set>
                                  </p:childTnLst>
                                </p:cTn>
                              </p:par>
                              <p:par>
                                <p:cTn id="67" presetID="10" presetClass="entr" presetSubtype="0" fill="hold" grpId="0" nodeType="withEffect">
                                  <p:stCondLst>
                                    <p:cond delay="200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6704" fill="hold"/>
                                        <p:tgtEl>
                                          <p:spTgt spid="81"/>
                                        </p:tgtEl>
                                      </p:cBhvr>
                                    </p:cmd>
                                  </p:childTnLst>
                                </p:cTn>
                              </p:par>
                              <p:par>
                                <p:cTn id="74" presetID="22" presetClass="entr" presetSubtype="4" fill="hold" grpId="0" nodeType="withEffect">
                                  <p:stCondLst>
                                    <p:cond delay="400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00"/>
                                        <p:tgtEl>
                                          <p:spTgt spid="2"/>
                                        </p:tgtEl>
                                      </p:cBhvr>
                                    </p:animEffect>
                                  </p:childTnLst>
                                </p:cTn>
                              </p:par>
                              <p:par>
                                <p:cTn id="77" presetID="22" presetClass="entr" presetSubtype="4" fill="hold" grpId="0" nodeType="withEffect">
                                  <p:stCondLst>
                                    <p:cond delay="4600"/>
                                  </p:stCondLst>
                                  <p:childTnLst>
                                    <p:set>
                                      <p:cBhvr>
                                        <p:cTn id="78" dur="1" fill="hold">
                                          <p:stCondLst>
                                            <p:cond delay="0"/>
                                          </p:stCondLst>
                                        </p:cTn>
                                        <p:tgtEl>
                                          <p:spTgt spid="16"/>
                                        </p:tgtEl>
                                        <p:attrNameLst>
                                          <p:attrName>style.visibility</p:attrName>
                                        </p:attrNameLst>
                                      </p:cBhvr>
                                      <p:to>
                                        <p:strVal val="visible"/>
                                      </p:to>
                                    </p:set>
                                    <p:animEffect transition="in" filter="wipe(down)">
                                      <p:cBhvr>
                                        <p:cTn id="79" dur="500"/>
                                        <p:tgtEl>
                                          <p:spTgt spid="16"/>
                                        </p:tgtEl>
                                      </p:cBhvr>
                                    </p:animEffect>
                                  </p:childTnLst>
                                </p:cTn>
                              </p:par>
                            </p:childTnLst>
                          </p:cTn>
                        </p:par>
                        <p:par>
                          <p:cTn id="80" fill="hold">
                            <p:stCondLst>
                              <p:cond delay="6704"/>
                            </p:stCondLst>
                            <p:childTnLst>
                              <p:par>
                                <p:cTn id="81" presetID="22" presetClass="entr" presetSubtype="4" fill="hold"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down)">
                                      <p:cBhvr>
                                        <p:cTn id="83" dur="5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mediacall" presetSubtype="0" fill="hold" nodeType="clickEffect">
                                  <p:stCondLst>
                                    <p:cond delay="0"/>
                                  </p:stCondLst>
                                  <p:childTnLst>
                                    <p:cmd type="call" cmd="playFrom(0.0)">
                                      <p:cBhvr>
                                        <p:cTn id="87" dur="7447" fill="hold"/>
                                        <p:tgtEl>
                                          <p:spTgt spid="64"/>
                                        </p:tgtEl>
                                      </p:cBhvr>
                                    </p:cmd>
                                  </p:childTnLst>
                                </p:cTn>
                              </p:par>
                              <p:par>
                                <p:cTn id="88" presetID="22" presetClass="entr" presetSubtype="4" fill="hold" grpId="0" nodeType="withEffect">
                                  <p:stCondLst>
                                    <p:cond delay="1100"/>
                                  </p:stCondLst>
                                  <p:childTnLst>
                                    <p:set>
                                      <p:cBhvr>
                                        <p:cTn id="89" dur="1" fill="hold">
                                          <p:stCondLst>
                                            <p:cond delay="0"/>
                                          </p:stCondLst>
                                        </p:cTn>
                                        <p:tgtEl>
                                          <p:spTgt spid="37"/>
                                        </p:tgtEl>
                                        <p:attrNameLst>
                                          <p:attrName>style.visibility</p:attrName>
                                        </p:attrNameLst>
                                      </p:cBhvr>
                                      <p:to>
                                        <p:strVal val="visible"/>
                                      </p:to>
                                    </p:set>
                                    <p:animEffect transition="in" filter="wipe(down)">
                                      <p:cBhvr>
                                        <p:cTn id="90" dur="500"/>
                                        <p:tgtEl>
                                          <p:spTgt spid="37"/>
                                        </p:tgtEl>
                                      </p:cBhvr>
                                    </p:animEffect>
                                  </p:childTnLst>
                                </p:cTn>
                              </p:par>
                              <p:par>
                                <p:cTn id="91" presetID="22" presetClass="entr" presetSubtype="4" fill="hold" grpId="0" nodeType="withEffect">
                                  <p:stCondLst>
                                    <p:cond delay="4000"/>
                                  </p:stCondLst>
                                  <p:childTnLst>
                                    <p:set>
                                      <p:cBhvr>
                                        <p:cTn id="92" dur="1" fill="hold">
                                          <p:stCondLst>
                                            <p:cond delay="0"/>
                                          </p:stCondLst>
                                        </p:cTn>
                                        <p:tgtEl>
                                          <p:spTgt spid="7"/>
                                        </p:tgtEl>
                                        <p:attrNameLst>
                                          <p:attrName>style.visibility</p:attrName>
                                        </p:attrNameLst>
                                      </p:cBhvr>
                                      <p:to>
                                        <p:strVal val="visible"/>
                                      </p:to>
                                    </p:set>
                                    <p:animEffect transition="in" filter="wipe(down)">
                                      <p:cBhvr>
                                        <p:cTn id="93" dur="500"/>
                                        <p:tgtEl>
                                          <p:spTgt spid="7"/>
                                        </p:tgtEl>
                                      </p:cBhvr>
                                    </p:animEffect>
                                  </p:childTnLst>
                                </p:cTn>
                              </p:par>
                              <p:par>
                                <p:cTn id="94" presetID="22" presetClass="entr" presetSubtype="4" fill="hold" nodeType="withEffect">
                                  <p:stCondLst>
                                    <p:cond delay="4000"/>
                                  </p:stCondLst>
                                  <p:childTnLst>
                                    <p:set>
                                      <p:cBhvr>
                                        <p:cTn id="95" dur="1" fill="hold">
                                          <p:stCondLst>
                                            <p:cond delay="0"/>
                                          </p:stCondLst>
                                        </p:cTn>
                                        <p:tgtEl>
                                          <p:spTgt spid="10"/>
                                        </p:tgtEl>
                                        <p:attrNameLst>
                                          <p:attrName>style.visibility</p:attrName>
                                        </p:attrNameLst>
                                      </p:cBhvr>
                                      <p:to>
                                        <p:strVal val="visible"/>
                                      </p:to>
                                    </p:set>
                                    <p:animEffect transition="in" filter="wipe(down)">
                                      <p:cBhvr>
                                        <p:cTn id="96" dur="500"/>
                                        <p:tgtEl>
                                          <p:spTgt spid="10"/>
                                        </p:tgtEl>
                                      </p:cBhvr>
                                    </p:animEffect>
                                  </p:childTnLst>
                                </p:cTn>
                              </p:par>
                              <p:par>
                                <p:cTn id="97" presetID="22" presetClass="entr" presetSubtype="4" fill="hold" grpId="0" nodeType="withEffect">
                                  <p:stCondLst>
                                    <p:cond delay="6200"/>
                                  </p:stCondLst>
                                  <p:childTnLst>
                                    <p:set>
                                      <p:cBhvr>
                                        <p:cTn id="98" dur="1" fill="hold">
                                          <p:stCondLst>
                                            <p:cond delay="0"/>
                                          </p:stCondLst>
                                        </p:cTn>
                                        <p:tgtEl>
                                          <p:spTgt spid="38"/>
                                        </p:tgtEl>
                                        <p:attrNameLst>
                                          <p:attrName>style.visibility</p:attrName>
                                        </p:attrNameLst>
                                      </p:cBhvr>
                                      <p:to>
                                        <p:strVal val="visible"/>
                                      </p:to>
                                    </p:set>
                                    <p:animEffect transition="in" filter="wipe(down)">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mediacall" presetSubtype="0" fill="hold" nodeType="clickEffect">
                                  <p:stCondLst>
                                    <p:cond delay="0"/>
                                  </p:stCondLst>
                                  <p:childTnLst>
                                    <p:cmd type="call" cmd="playFrom(0.0)">
                                      <p:cBhvr>
                                        <p:cTn id="103" dur="2036" fill="hold"/>
                                        <p:tgtEl>
                                          <p:spTgt spid="65"/>
                                        </p:tgtEl>
                                      </p:cBhvr>
                                    </p:cmd>
                                  </p:childTnLst>
                                </p:cTn>
                              </p:par>
                              <p:par>
                                <p:cTn id="104" presetID="22" presetClass="entr" presetSubtype="4" fill="hold" grpId="0" nodeType="with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Effect transition="in" filter="wipe(down)">
                                      <p:cBhvr>
                                        <p:cTn id="106" dur="500"/>
                                        <p:tgtEl>
                                          <p:spTgt spid="42">
                                            <p:txEl>
                                              <p:pRg st="0" end="0"/>
                                            </p:txEl>
                                          </p:spTgt>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down)">
                                      <p:cBhvr>
                                        <p:cTn id="109" dur="500"/>
                                        <p:tgtEl>
                                          <p:spTgt spid="44"/>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wipe(down)">
                                      <p:cBhvr>
                                        <p:cTn id="112" dur="500"/>
                                        <p:tgtEl>
                                          <p:spTgt spid="45"/>
                                        </p:tgtEl>
                                      </p:cBhvr>
                                    </p:animEffect>
                                  </p:childTnLst>
                                </p:cTn>
                              </p:par>
                              <p:par>
                                <p:cTn id="113" presetID="22" presetClass="entr" presetSubtype="4" fill="hold" grpId="1"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wipe(down)">
                                      <p:cBhvr>
                                        <p:cTn id="115" dur="500"/>
                                        <p:tgtEl>
                                          <p:spTgt spid="46"/>
                                        </p:tgtEl>
                                      </p:cBhvr>
                                    </p:animEffect>
                                  </p:childTnLst>
                                </p:cTn>
                              </p:par>
                              <p:par>
                                <p:cTn id="116" presetID="42" presetClass="path" presetSubtype="0" accel="50000" decel="50000" fill="hold" nodeType="withEffect">
                                  <p:stCondLst>
                                    <p:cond delay="0"/>
                                  </p:stCondLst>
                                  <p:childTnLst>
                                    <p:animMotion origin="layout" path="M -0.00078 0 L -0.01028 0 " pathEditMode="relative" rAng="0" ptsTypes="AA">
                                      <p:cBhvr>
                                        <p:cTn id="117" dur="3000" fill="hold"/>
                                        <p:tgtEl>
                                          <p:spTgt spid="42">
                                            <p:txEl>
                                              <p:pRg st="0" end="0"/>
                                            </p:txEl>
                                          </p:spTgt>
                                        </p:tgtEl>
                                        <p:attrNameLst>
                                          <p:attrName>ppt_x</p:attrName>
                                          <p:attrName>ppt_y</p:attrName>
                                        </p:attrNameLst>
                                      </p:cBhvr>
                                      <p:rCtr x="-482" y="0"/>
                                    </p:animMotion>
                                  </p:childTnLst>
                                </p:cTn>
                              </p:par>
                              <p:par>
                                <p:cTn id="118" presetID="42" presetClass="path" presetSubtype="0" accel="50000" decel="50000" fill="hold" grpId="0" nodeType="withEffect">
                                  <p:stCondLst>
                                    <p:cond delay="0"/>
                                  </p:stCondLst>
                                  <p:childTnLst>
                                    <p:animMotion origin="layout" path="M 1.04167E-6 -4.44444E-6 L -0.0125 -4.44444E-6 " pathEditMode="relative" rAng="0" ptsTypes="AA">
                                      <p:cBhvr>
                                        <p:cTn id="119" dur="3000" fill="hold"/>
                                        <p:tgtEl>
                                          <p:spTgt spid="46"/>
                                        </p:tgtEl>
                                        <p:attrNameLst>
                                          <p:attrName>ppt_x</p:attrName>
                                          <p:attrName>ppt_y</p:attrName>
                                        </p:attrNameLst>
                                      </p:cBhvr>
                                      <p:rCtr x="-625" y="0"/>
                                    </p:animMotion>
                                  </p:childTnLst>
                                </p:cTn>
                              </p:par>
                              <p:par>
                                <p:cTn id="120" presetID="42" presetClass="path" presetSubtype="0" accel="50000" decel="50000" fill="hold" grpId="1" nodeType="withEffect">
                                  <p:stCondLst>
                                    <p:cond delay="0"/>
                                  </p:stCondLst>
                                  <p:childTnLst>
                                    <p:animMotion origin="layout" path="M -0.00039 -0.00046 L -0.0082 -0.00046 " pathEditMode="relative" rAng="0" ptsTypes="AA">
                                      <p:cBhvr>
                                        <p:cTn id="121" dur="3000" fill="hold"/>
                                        <p:tgtEl>
                                          <p:spTgt spid="44"/>
                                        </p:tgtEl>
                                        <p:attrNameLst>
                                          <p:attrName>ppt_x</p:attrName>
                                          <p:attrName>ppt_y</p:attrName>
                                        </p:attrNameLst>
                                      </p:cBhvr>
                                      <p:rCtr x="-391" y="0"/>
                                    </p:animMotion>
                                  </p:childTnLst>
                                </p:cTn>
                              </p:par>
                              <p:par>
                                <p:cTn id="122" presetID="10" presetClass="exit" presetSubtype="0" fill="hold" grpId="2" nodeType="withEffect">
                                  <p:stCondLst>
                                    <p:cond delay="0"/>
                                  </p:stCondLst>
                                  <p:childTnLst>
                                    <p:animEffect transition="out" filter="fade">
                                      <p:cBhvr>
                                        <p:cTn id="123" dur="3000"/>
                                        <p:tgtEl>
                                          <p:spTgt spid="44"/>
                                        </p:tgtEl>
                                      </p:cBhvr>
                                    </p:animEffect>
                                    <p:set>
                                      <p:cBhvr>
                                        <p:cTn id="124" dur="1" fill="hold">
                                          <p:stCondLst>
                                            <p:cond delay="2999"/>
                                          </p:stCondLst>
                                        </p:cTn>
                                        <p:tgtEl>
                                          <p:spTgt spid="44"/>
                                        </p:tgtEl>
                                        <p:attrNameLst>
                                          <p:attrName>style.visibility</p:attrName>
                                        </p:attrNameLst>
                                      </p:cBhvr>
                                      <p:to>
                                        <p:strVal val="hidden"/>
                                      </p:to>
                                    </p:set>
                                  </p:childTnLst>
                                </p:cTn>
                              </p:par>
                              <p:par>
                                <p:cTn id="125" presetID="10" presetClass="entr" presetSubtype="0" fill="hold" grpId="0" nodeType="withEffect">
                                  <p:stCondLst>
                                    <p:cond delay="200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10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mediacall" presetSubtype="0" fill="hold" nodeType="clickEffect">
                                  <p:stCondLst>
                                    <p:cond delay="0"/>
                                  </p:stCondLst>
                                  <p:childTnLst>
                                    <p:cmd type="call" cmd="playFrom(0.0)">
                                      <p:cBhvr>
                                        <p:cTn id="131" dur="7029" fill="hold"/>
                                        <p:tgtEl>
                                          <p:spTgt spid="82"/>
                                        </p:tgtEl>
                                      </p:cBhvr>
                                    </p:cmd>
                                  </p:childTnLst>
                                </p:cTn>
                              </p:par>
                              <p:par>
                                <p:cTn id="132" presetID="22" presetClass="entr" presetSubtype="4" fill="hold" grpId="0" nodeType="withEffect">
                                  <p:stCondLst>
                                    <p:cond delay="4700"/>
                                  </p:stCondLst>
                                  <p:childTnLst>
                                    <p:set>
                                      <p:cBhvr>
                                        <p:cTn id="133" dur="1" fill="hold">
                                          <p:stCondLst>
                                            <p:cond delay="0"/>
                                          </p:stCondLst>
                                        </p:cTn>
                                        <p:tgtEl>
                                          <p:spTgt spid="27"/>
                                        </p:tgtEl>
                                        <p:attrNameLst>
                                          <p:attrName>style.visibility</p:attrName>
                                        </p:attrNameLst>
                                      </p:cBhvr>
                                      <p:to>
                                        <p:strVal val="visible"/>
                                      </p:to>
                                    </p:set>
                                    <p:animEffect transition="in" filter="wipe(down)">
                                      <p:cBhvr>
                                        <p:cTn id="134" dur="500"/>
                                        <p:tgtEl>
                                          <p:spTgt spid="27"/>
                                        </p:tgtEl>
                                      </p:cBhvr>
                                    </p:animEffect>
                                  </p:childTnLst>
                                </p:cTn>
                              </p:par>
                              <p:par>
                                <p:cTn id="135" presetID="22" presetClass="entr" presetSubtype="4" fill="hold" nodeType="withEffect">
                                  <p:stCondLst>
                                    <p:cond delay="4700"/>
                                  </p:stCondLst>
                                  <p:childTnLst>
                                    <p:set>
                                      <p:cBhvr>
                                        <p:cTn id="136" dur="1" fill="hold">
                                          <p:stCondLst>
                                            <p:cond delay="0"/>
                                          </p:stCondLst>
                                        </p:cTn>
                                        <p:tgtEl>
                                          <p:spTgt spid="17"/>
                                        </p:tgtEl>
                                        <p:attrNameLst>
                                          <p:attrName>style.visibility</p:attrName>
                                        </p:attrNameLst>
                                      </p:cBhvr>
                                      <p:to>
                                        <p:strVal val="visible"/>
                                      </p:to>
                                    </p:set>
                                    <p:animEffect transition="in" filter="wipe(down)">
                                      <p:cBhvr>
                                        <p:cTn id="137" dur="500"/>
                                        <p:tgtEl>
                                          <p:spTgt spid="17"/>
                                        </p:tgtEl>
                                      </p:cBhvr>
                                    </p:animEffect>
                                  </p:childTnLst>
                                </p:cTn>
                              </p:par>
                              <p:par>
                                <p:cTn id="138" presetID="22" presetClass="entr" presetSubtype="4" fill="hold" grpId="0" nodeType="withEffect">
                                  <p:stCondLst>
                                    <p:cond delay="5200"/>
                                  </p:stCondLst>
                                  <p:childTnLst>
                                    <p:set>
                                      <p:cBhvr>
                                        <p:cTn id="139" dur="1" fill="hold">
                                          <p:stCondLst>
                                            <p:cond delay="0"/>
                                          </p:stCondLst>
                                        </p:cTn>
                                        <p:tgtEl>
                                          <p:spTgt spid="18"/>
                                        </p:tgtEl>
                                        <p:attrNameLst>
                                          <p:attrName>style.visibility</p:attrName>
                                        </p:attrNameLst>
                                      </p:cBhvr>
                                      <p:to>
                                        <p:strVal val="visible"/>
                                      </p:to>
                                    </p:set>
                                    <p:animEffect transition="in" filter="wipe(down)">
                                      <p:cBhvr>
                                        <p:cTn id="140" dur="500"/>
                                        <p:tgtEl>
                                          <p:spTgt spid="18"/>
                                        </p:tgtEl>
                                      </p:cBhvr>
                                    </p:animEffect>
                                  </p:childTnLst>
                                </p:cTn>
                              </p:par>
                            </p:childTnLst>
                          </p:cTn>
                        </p:par>
                        <p:par>
                          <p:cTn id="141" fill="hold">
                            <p:stCondLst>
                              <p:cond delay="7029"/>
                            </p:stCondLst>
                            <p:childTnLst>
                              <p:par>
                                <p:cTn id="142" presetID="22" presetClass="entr" presetSubtype="4" fill="hold" nodeType="afterEffect">
                                  <p:stCondLst>
                                    <p:cond delay="0"/>
                                  </p:stCondLst>
                                  <p:childTnLst>
                                    <p:set>
                                      <p:cBhvr>
                                        <p:cTn id="143" dur="1" fill="hold">
                                          <p:stCondLst>
                                            <p:cond delay="0"/>
                                          </p:stCondLst>
                                        </p:cTn>
                                        <p:tgtEl>
                                          <p:spTgt spid="26"/>
                                        </p:tgtEl>
                                        <p:attrNameLst>
                                          <p:attrName>style.visibility</p:attrName>
                                        </p:attrNameLst>
                                      </p:cBhvr>
                                      <p:to>
                                        <p:strVal val="visible"/>
                                      </p:to>
                                    </p:set>
                                    <p:animEffect transition="in" filter="wipe(down)">
                                      <p:cBhvr>
                                        <p:cTn id="144" dur="500"/>
                                        <p:tgtEl>
                                          <p:spTgt spid="2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mediacall" presetSubtype="0" fill="hold" nodeType="clickEffect">
                                  <p:stCondLst>
                                    <p:cond delay="0"/>
                                  </p:stCondLst>
                                  <p:childTnLst>
                                    <p:cmd type="call" cmd="playFrom(0.0)">
                                      <p:cBhvr>
                                        <p:cTn id="148" dur="7656" fill="hold"/>
                                        <p:tgtEl>
                                          <p:spTgt spid="67"/>
                                        </p:tgtEl>
                                      </p:cBhvr>
                                    </p:cmd>
                                  </p:childTnLst>
                                </p:cTn>
                              </p:par>
                              <p:par>
                                <p:cTn id="149" presetID="22" presetClass="entr" presetSubtype="4" fill="hold" grpId="0" nodeType="withEffect">
                                  <p:stCondLst>
                                    <p:cond delay="1000"/>
                                  </p:stCondLst>
                                  <p:childTnLst>
                                    <p:set>
                                      <p:cBhvr>
                                        <p:cTn id="150" dur="1" fill="hold">
                                          <p:stCondLst>
                                            <p:cond delay="0"/>
                                          </p:stCondLst>
                                        </p:cTn>
                                        <p:tgtEl>
                                          <p:spTgt spid="39"/>
                                        </p:tgtEl>
                                        <p:attrNameLst>
                                          <p:attrName>style.visibility</p:attrName>
                                        </p:attrNameLst>
                                      </p:cBhvr>
                                      <p:to>
                                        <p:strVal val="visible"/>
                                      </p:to>
                                    </p:set>
                                    <p:animEffect transition="in" filter="wipe(down)">
                                      <p:cBhvr>
                                        <p:cTn id="151" dur="500"/>
                                        <p:tgtEl>
                                          <p:spTgt spid="39"/>
                                        </p:tgtEl>
                                      </p:cBhvr>
                                    </p:animEffect>
                                  </p:childTnLst>
                                </p:cTn>
                              </p:par>
                              <p:par>
                                <p:cTn id="152" presetID="22" presetClass="entr" presetSubtype="4" fill="hold" grpId="0" nodeType="withEffect">
                                  <p:stCondLst>
                                    <p:cond delay="3600"/>
                                  </p:stCondLst>
                                  <p:childTnLst>
                                    <p:set>
                                      <p:cBhvr>
                                        <p:cTn id="153" dur="1" fill="hold">
                                          <p:stCondLst>
                                            <p:cond delay="0"/>
                                          </p:stCondLst>
                                        </p:cTn>
                                        <p:tgtEl>
                                          <p:spTgt spid="8"/>
                                        </p:tgtEl>
                                        <p:attrNameLst>
                                          <p:attrName>style.visibility</p:attrName>
                                        </p:attrNameLst>
                                      </p:cBhvr>
                                      <p:to>
                                        <p:strVal val="visible"/>
                                      </p:to>
                                    </p:set>
                                    <p:animEffect transition="in" filter="wipe(down)">
                                      <p:cBhvr>
                                        <p:cTn id="154" dur="500"/>
                                        <p:tgtEl>
                                          <p:spTgt spid="8"/>
                                        </p:tgtEl>
                                      </p:cBhvr>
                                    </p:animEffect>
                                  </p:childTnLst>
                                </p:cTn>
                              </p:par>
                              <p:par>
                                <p:cTn id="155" presetID="22" presetClass="entr" presetSubtype="4" fill="hold" nodeType="withEffect">
                                  <p:stCondLst>
                                    <p:cond delay="3600"/>
                                  </p:stCondLst>
                                  <p:childTnLst>
                                    <p:set>
                                      <p:cBhvr>
                                        <p:cTn id="156" dur="1" fill="hold">
                                          <p:stCondLst>
                                            <p:cond delay="0"/>
                                          </p:stCondLst>
                                        </p:cTn>
                                        <p:tgtEl>
                                          <p:spTgt spid="12"/>
                                        </p:tgtEl>
                                        <p:attrNameLst>
                                          <p:attrName>style.visibility</p:attrName>
                                        </p:attrNameLst>
                                      </p:cBhvr>
                                      <p:to>
                                        <p:strVal val="visible"/>
                                      </p:to>
                                    </p:set>
                                    <p:animEffect transition="in" filter="wipe(down)">
                                      <p:cBhvr>
                                        <p:cTn id="157" dur="500"/>
                                        <p:tgtEl>
                                          <p:spTgt spid="12"/>
                                        </p:tgtEl>
                                      </p:cBhvr>
                                    </p:animEffect>
                                  </p:childTnLst>
                                </p:cTn>
                              </p:par>
                              <p:par>
                                <p:cTn id="158" presetID="22" presetClass="entr" presetSubtype="4" fill="hold" grpId="0" nodeType="withEffect">
                                  <p:stCondLst>
                                    <p:cond delay="6000"/>
                                  </p:stCondLst>
                                  <p:childTnLst>
                                    <p:set>
                                      <p:cBhvr>
                                        <p:cTn id="159" dur="1" fill="hold">
                                          <p:stCondLst>
                                            <p:cond delay="0"/>
                                          </p:stCondLst>
                                        </p:cTn>
                                        <p:tgtEl>
                                          <p:spTgt spid="40"/>
                                        </p:tgtEl>
                                        <p:attrNameLst>
                                          <p:attrName>style.visibility</p:attrName>
                                        </p:attrNameLst>
                                      </p:cBhvr>
                                      <p:to>
                                        <p:strVal val="visible"/>
                                      </p:to>
                                    </p:set>
                                    <p:animEffect transition="in" filter="wipe(down)">
                                      <p:cBhvr>
                                        <p:cTn id="160" dur="500"/>
                                        <p:tgtEl>
                                          <p:spTgt spid="40"/>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mediacall" presetSubtype="0" fill="hold" nodeType="clickEffect">
                                  <p:stCondLst>
                                    <p:cond delay="0"/>
                                  </p:stCondLst>
                                  <p:childTnLst>
                                    <p:cmd type="call" cmd="playFrom(0.0)">
                                      <p:cBhvr>
                                        <p:cTn id="164" dur="2036" fill="hold"/>
                                        <p:tgtEl>
                                          <p:spTgt spid="68"/>
                                        </p:tgtEl>
                                      </p:cBhvr>
                                    </p:cmd>
                                  </p:childTnLst>
                                </p:cTn>
                              </p:par>
                              <p:par>
                                <p:cTn id="165" presetID="22" presetClass="entr" presetSubtype="4" fill="hold" grpId="0" nodeType="withEffect">
                                  <p:stCondLst>
                                    <p:cond delay="0"/>
                                  </p:stCondLst>
                                  <p:childTnLst>
                                    <p:set>
                                      <p:cBhvr>
                                        <p:cTn id="166" dur="1" fill="hold">
                                          <p:stCondLst>
                                            <p:cond delay="0"/>
                                          </p:stCondLst>
                                        </p:cTn>
                                        <p:tgtEl>
                                          <p:spTgt spid="47">
                                            <p:txEl>
                                              <p:pRg st="0" end="0"/>
                                            </p:txEl>
                                          </p:spTgt>
                                        </p:tgtEl>
                                        <p:attrNameLst>
                                          <p:attrName>style.visibility</p:attrName>
                                        </p:attrNameLst>
                                      </p:cBhvr>
                                      <p:to>
                                        <p:strVal val="visible"/>
                                      </p:to>
                                    </p:set>
                                    <p:animEffect transition="in" filter="wipe(down)">
                                      <p:cBhvr>
                                        <p:cTn id="167" dur="500"/>
                                        <p:tgtEl>
                                          <p:spTgt spid="47">
                                            <p:txEl>
                                              <p:pRg st="0" end="0"/>
                                            </p:txEl>
                                          </p:spTgt>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wipe(down)">
                                      <p:cBhvr>
                                        <p:cTn id="170" dur="500"/>
                                        <p:tgtEl>
                                          <p:spTgt spid="49"/>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animEffect transition="in" filter="wipe(down)">
                                      <p:cBhvr>
                                        <p:cTn id="173" dur="500"/>
                                        <p:tgtEl>
                                          <p:spTgt spid="50"/>
                                        </p:tgtEl>
                                      </p:cBhvr>
                                    </p:animEffect>
                                  </p:childTnLst>
                                </p:cTn>
                              </p:par>
                              <p:par>
                                <p:cTn id="174" presetID="22" presetClass="entr" presetSubtype="4" fill="hold" grpId="1" nodeType="withEffect">
                                  <p:stCondLst>
                                    <p:cond delay="0"/>
                                  </p:stCondLst>
                                  <p:childTnLst>
                                    <p:set>
                                      <p:cBhvr>
                                        <p:cTn id="175" dur="1" fill="hold">
                                          <p:stCondLst>
                                            <p:cond delay="0"/>
                                          </p:stCondLst>
                                        </p:cTn>
                                        <p:tgtEl>
                                          <p:spTgt spid="51"/>
                                        </p:tgtEl>
                                        <p:attrNameLst>
                                          <p:attrName>style.visibility</p:attrName>
                                        </p:attrNameLst>
                                      </p:cBhvr>
                                      <p:to>
                                        <p:strVal val="visible"/>
                                      </p:to>
                                    </p:set>
                                    <p:animEffect transition="in" filter="wipe(down)">
                                      <p:cBhvr>
                                        <p:cTn id="176" dur="500"/>
                                        <p:tgtEl>
                                          <p:spTgt spid="51"/>
                                        </p:tgtEl>
                                      </p:cBhvr>
                                    </p:animEffect>
                                  </p:childTnLst>
                                </p:cTn>
                              </p:par>
                              <p:par>
                                <p:cTn id="177" presetID="42" presetClass="path" presetSubtype="0" accel="50000" decel="50000" fill="hold" nodeType="withEffect">
                                  <p:stCondLst>
                                    <p:cond delay="0"/>
                                  </p:stCondLst>
                                  <p:childTnLst>
                                    <p:animMotion origin="layout" path="M -0.00078 4.07407E-6 L -0.01029 4.07407E-6 " pathEditMode="relative" rAng="0" ptsTypes="AA">
                                      <p:cBhvr>
                                        <p:cTn id="178" dur="3000" fill="hold"/>
                                        <p:tgtEl>
                                          <p:spTgt spid="47">
                                            <p:txEl>
                                              <p:pRg st="0" end="0"/>
                                            </p:txEl>
                                          </p:spTgt>
                                        </p:tgtEl>
                                        <p:attrNameLst>
                                          <p:attrName>ppt_x</p:attrName>
                                          <p:attrName>ppt_y</p:attrName>
                                        </p:attrNameLst>
                                      </p:cBhvr>
                                      <p:rCtr x="-482" y="0"/>
                                    </p:animMotion>
                                  </p:childTnLst>
                                </p:cTn>
                              </p:par>
                              <p:par>
                                <p:cTn id="179" presetID="42" presetClass="path" presetSubtype="0" accel="50000" decel="50000" fill="hold" grpId="0" nodeType="withEffect">
                                  <p:stCondLst>
                                    <p:cond delay="0"/>
                                  </p:stCondLst>
                                  <p:childTnLst>
                                    <p:animMotion origin="layout" path="M 1.25E-6 -3.7037E-7 L -0.0125 -3.7037E-7 " pathEditMode="relative" rAng="0" ptsTypes="AA">
                                      <p:cBhvr>
                                        <p:cTn id="180" dur="3000" fill="hold"/>
                                        <p:tgtEl>
                                          <p:spTgt spid="51"/>
                                        </p:tgtEl>
                                        <p:attrNameLst>
                                          <p:attrName>ppt_x</p:attrName>
                                          <p:attrName>ppt_y</p:attrName>
                                        </p:attrNameLst>
                                      </p:cBhvr>
                                      <p:rCtr x="-625" y="0"/>
                                    </p:animMotion>
                                  </p:childTnLst>
                                </p:cTn>
                              </p:par>
                              <p:par>
                                <p:cTn id="181" presetID="42" presetClass="path" presetSubtype="0" accel="50000" decel="50000" fill="hold" grpId="1" nodeType="withEffect">
                                  <p:stCondLst>
                                    <p:cond delay="0"/>
                                  </p:stCondLst>
                                  <p:childTnLst>
                                    <p:animMotion origin="layout" path="M -0.00039 -0.00046 L -0.0082 -0.00046 " pathEditMode="relative" rAng="0" ptsTypes="AA">
                                      <p:cBhvr>
                                        <p:cTn id="182" dur="3000" fill="hold"/>
                                        <p:tgtEl>
                                          <p:spTgt spid="49"/>
                                        </p:tgtEl>
                                        <p:attrNameLst>
                                          <p:attrName>ppt_x</p:attrName>
                                          <p:attrName>ppt_y</p:attrName>
                                        </p:attrNameLst>
                                      </p:cBhvr>
                                      <p:rCtr x="-391" y="0"/>
                                    </p:animMotion>
                                  </p:childTnLst>
                                </p:cTn>
                              </p:par>
                              <p:par>
                                <p:cTn id="183" presetID="10" presetClass="exit" presetSubtype="0" fill="hold" grpId="2" nodeType="withEffect">
                                  <p:stCondLst>
                                    <p:cond delay="0"/>
                                  </p:stCondLst>
                                  <p:childTnLst>
                                    <p:animEffect transition="out" filter="fade">
                                      <p:cBhvr>
                                        <p:cTn id="184" dur="3000"/>
                                        <p:tgtEl>
                                          <p:spTgt spid="49"/>
                                        </p:tgtEl>
                                      </p:cBhvr>
                                    </p:animEffect>
                                    <p:set>
                                      <p:cBhvr>
                                        <p:cTn id="185" dur="1" fill="hold">
                                          <p:stCondLst>
                                            <p:cond delay="2999"/>
                                          </p:stCondLst>
                                        </p:cTn>
                                        <p:tgtEl>
                                          <p:spTgt spid="49"/>
                                        </p:tgtEl>
                                        <p:attrNameLst>
                                          <p:attrName>style.visibility</p:attrName>
                                        </p:attrNameLst>
                                      </p:cBhvr>
                                      <p:to>
                                        <p:strVal val="hidden"/>
                                      </p:to>
                                    </p:set>
                                  </p:childTnLst>
                                </p:cTn>
                              </p:par>
                              <p:par>
                                <p:cTn id="186" presetID="10" presetClass="entr" presetSubtype="0" fill="hold" grpId="0" nodeType="withEffect">
                                  <p:stCondLst>
                                    <p:cond delay="2000"/>
                                  </p:stCondLst>
                                  <p:childTnLst>
                                    <p:set>
                                      <p:cBhvr>
                                        <p:cTn id="187" dur="1" fill="hold">
                                          <p:stCondLst>
                                            <p:cond delay="0"/>
                                          </p:stCondLst>
                                        </p:cTn>
                                        <p:tgtEl>
                                          <p:spTgt spid="48"/>
                                        </p:tgtEl>
                                        <p:attrNameLst>
                                          <p:attrName>style.visibility</p:attrName>
                                        </p:attrNameLst>
                                      </p:cBhvr>
                                      <p:to>
                                        <p:strVal val="visible"/>
                                      </p:to>
                                    </p:set>
                                    <p:animEffect transition="in" filter="fade">
                                      <p:cBhvr>
                                        <p:cTn id="188" dur="1000"/>
                                        <p:tgtEl>
                                          <p:spTgt spid="48"/>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mediacall" presetSubtype="0" fill="hold" nodeType="clickEffect">
                                  <p:stCondLst>
                                    <p:cond delay="0"/>
                                  </p:stCondLst>
                                  <p:childTnLst>
                                    <p:cmd type="call" cmd="playFrom(0.0)">
                                      <p:cBhvr>
                                        <p:cTn id="192" dur="6263" fill="hold"/>
                                        <p:tgtEl>
                                          <p:spTgt spid="76"/>
                                        </p:tgtEl>
                                      </p:cBhvr>
                                    </p:cmd>
                                  </p:childTnLst>
                                </p:cTn>
                              </p:par>
                              <p:par>
                                <p:cTn id="193" presetID="22" presetClass="entr" presetSubtype="4" fill="hold" grpId="0" nodeType="withEffect">
                                  <p:stCondLst>
                                    <p:cond delay="4600"/>
                                  </p:stCondLst>
                                  <p:childTnLst>
                                    <p:set>
                                      <p:cBhvr>
                                        <p:cTn id="194" dur="1" fill="hold">
                                          <p:stCondLst>
                                            <p:cond delay="0"/>
                                          </p:stCondLst>
                                        </p:cTn>
                                        <p:tgtEl>
                                          <p:spTgt spid="21"/>
                                        </p:tgtEl>
                                        <p:attrNameLst>
                                          <p:attrName>style.visibility</p:attrName>
                                        </p:attrNameLst>
                                      </p:cBhvr>
                                      <p:to>
                                        <p:strVal val="visible"/>
                                      </p:to>
                                    </p:set>
                                    <p:animEffect transition="in" filter="wipe(down)">
                                      <p:cBhvr>
                                        <p:cTn id="195" dur="500"/>
                                        <p:tgtEl>
                                          <p:spTgt spid="21"/>
                                        </p:tgtEl>
                                      </p:cBhvr>
                                    </p:animEffect>
                                  </p:childTnLst>
                                </p:cTn>
                              </p:par>
                              <p:par>
                                <p:cTn id="196" presetID="22" presetClass="entr" presetSubtype="4" fill="hold" nodeType="withEffect">
                                  <p:stCondLst>
                                    <p:cond delay="4600"/>
                                  </p:stCondLst>
                                  <p:childTnLst>
                                    <p:set>
                                      <p:cBhvr>
                                        <p:cTn id="197" dur="1" fill="hold">
                                          <p:stCondLst>
                                            <p:cond delay="0"/>
                                          </p:stCondLst>
                                        </p:cTn>
                                        <p:tgtEl>
                                          <p:spTgt spid="19"/>
                                        </p:tgtEl>
                                        <p:attrNameLst>
                                          <p:attrName>style.visibility</p:attrName>
                                        </p:attrNameLst>
                                      </p:cBhvr>
                                      <p:to>
                                        <p:strVal val="visible"/>
                                      </p:to>
                                    </p:set>
                                    <p:animEffect transition="in" filter="wipe(down)">
                                      <p:cBhvr>
                                        <p:cTn id="198" dur="500"/>
                                        <p:tgtEl>
                                          <p:spTgt spid="19"/>
                                        </p:tgtEl>
                                      </p:cBhvr>
                                    </p:animEffect>
                                  </p:childTnLst>
                                </p:cTn>
                              </p:par>
                              <p:par>
                                <p:cTn id="199" presetID="22" presetClass="entr" presetSubtype="4" fill="hold" grpId="0" nodeType="withEffect">
                                  <p:stCondLst>
                                    <p:cond delay="5100"/>
                                  </p:stCondLst>
                                  <p:childTnLst>
                                    <p:set>
                                      <p:cBhvr>
                                        <p:cTn id="200" dur="1" fill="hold">
                                          <p:stCondLst>
                                            <p:cond delay="0"/>
                                          </p:stCondLst>
                                        </p:cTn>
                                        <p:tgtEl>
                                          <p:spTgt spid="20"/>
                                        </p:tgtEl>
                                        <p:attrNameLst>
                                          <p:attrName>style.visibility</p:attrName>
                                        </p:attrNameLst>
                                      </p:cBhvr>
                                      <p:to>
                                        <p:strVal val="visible"/>
                                      </p:to>
                                    </p:set>
                                    <p:animEffect transition="in" filter="wipe(down)">
                                      <p:cBhvr>
                                        <p:cTn id="201" dur="500"/>
                                        <p:tgtEl>
                                          <p:spTgt spid="20"/>
                                        </p:tgtEl>
                                      </p:cBhvr>
                                    </p:animEffect>
                                  </p:childTnLst>
                                </p:cTn>
                              </p:par>
                            </p:childTnLst>
                          </p:cTn>
                        </p:par>
                        <p:par>
                          <p:cTn id="202" fill="hold">
                            <p:stCondLst>
                              <p:cond delay="6263"/>
                            </p:stCondLst>
                            <p:childTnLst>
                              <p:par>
                                <p:cTn id="203" presetID="22" presetClass="entr" presetSubtype="4" fill="hold" nodeType="afterEffect">
                                  <p:stCondLst>
                                    <p:cond delay="0"/>
                                  </p:stCondLst>
                                  <p:childTnLst>
                                    <p:set>
                                      <p:cBhvr>
                                        <p:cTn id="204" dur="1" fill="hold">
                                          <p:stCondLst>
                                            <p:cond delay="0"/>
                                          </p:stCondLst>
                                        </p:cTn>
                                        <p:tgtEl>
                                          <p:spTgt spid="23"/>
                                        </p:tgtEl>
                                        <p:attrNameLst>
                                          <p:attrName>style.visibility</p:attrName>
                                        </p:attrNameLst>
                                      </p:cBhvr>
                                      <p:to>
                                        <p:strVal val="visible"/>
                                      </p:to>
                                    </p:set>
                                    <p:animEffect transition="in" filter="wipe(down)">
                                      <p:cBhvr>
                                        <p:cTn id="205" dur="500"/>
                                        <p:tgtEl>
                                          <p:spTgt spid="23"/>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mediacall" presetSubtype="0" fill="hold" nodeType="clickEffect">
                                  <p:stCondLst>
                                    <p:cond delay="0"/>
                                  </p:stCondLst>
                                  <p:childTnLst>
                                    <p:cmd type="call" cmd="playFrom(0.0)">
                                      <p:cBhvr>
                                        <p:cTn id="209" dur="7354" fill="hold"/>
                                        <p:tgtEl>
                                          <p:spTgt spid="70"/>
                                        </p:tgtEl>
                                      </p:cBhvr>
                                    </p:cmd>
                                  </p:childTnLst>
                                </p:cTn>
                              </p:par>
                              <p:par>
                                <p:cTn id="210" presetID="22" presetClass="entr" presetSubtype="4" fill="hold" grpId="0" nodeType="withEffect">
                                  <p:stCondLst>
                                    <p:cond delay="1000"/>
                                  </p:stCondLst>
                                  <p:childTnLst>
                                    <p:set>
                                      <p:cBhvr>
                                        <p:cTn id="211" dur="1" fill="hold">
                                          <p:stCondLst>
                                            <p:cond delay="0"/>
                                          </p:stCondLst>
                                        </p:cTn>
                                        <p:tgtEl>
                                          <p:spTgt spid="41"/>
                                        </p:tgtEl>
                                        <p:attrNameLst>
                                          <p:attrName>style.visibility</p:attrName>
                                        </p:attrNameLst>
                                      </p:cBhvr>
                                      <p:to>
                                        <p:strVal val="visible"/>
                                      </p:to>
                                    </p:set>
                                    <p:animEffect transition="in" filter="wipe(down)">
                                      <p:cBhvr>
                                        <p:cTn id="212" dur="500"/>
                                        <p:tgtEl>
                                          <p:spTgt spid="41"/>
                                        </p:tgtEl>
                                      </p:cBhvr>
                                    </p:animEffect>
                                  </p:childTnLst>
                                </p:cTn>
                              </p:par>
                              <p:par>
                                <p:cTn id="213" presetID="22" presetClass="entr" presetSubtype="4" fill="hold" grpId="0" nodeType="withEffect">
                                  <p:stCondLst>
                                    <p:cond delay="340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00"/>
                                        <p:tgtEl>
                                          <p:spTgt spid="15"/>
                                        </p:tgtEl>
                                      </p:cBhvr>
                                    </p:animEffect>
                                  </p:childTnLst>
                                </p:cTn>
                              </p:par>
                              <p:par>
                                <p:cTn id="216" presetID="22" presetClass="entr" presetSubtype="4" fill="hold" grpId="0" nodeType="withEffect">
                                  <p:stCondLst>
                                    <p:cond delay="5700"/>
                                  </p:stCondLst>
                                  <p:childTnLst>
                                    <p:set>
                                      <p:cBhvr>
                                        <p:cTn id="217" dur="1" fill="hold">
                                          <p:stCondLst>
                                            <p:cond delay="0"/>
                                          </p:stCondLst>
                                        </p:cTn>
                                        <p:tgtEl>
                                          <p:spTgt spid="58"/>
                                        </p:tgtEl>
                                        <p:attrNameLst>
                                          <p:attrName>style.visibility</p:attrName>
                                        </p:attrNameLst>
                                      </p:cBhvr>
                                      <p:to>
                                        <p:strVal val="visible"/>
                                      </p:to>
                                    </p:set>
                                    <p:animEffect transition="in" filter="wipe(down)">
                                      <p:cBhvr>
                                        <p:cTn id="218" dur="500"/>
                                        <p:tgtEl>
                                          <p:spTgt spid="58"/>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mediacall" presetSubtype="0" fill="hold" nodeType="clickEffect">
                                  <p:stCondLst>
                                    <p:cond delay="0"/>
                                  </p:stCondLst>
                                  <p:childTnLst>
                                    <p:cmd type="call" cmd="playFrom(0.0)">
                                      <p:cBhvr>
                                        <p:cTn id="222" dur="2036" fill="hold"/>
                                        <p:tgtEl>
                                          <p:spTgt spid="71"/>
                                        </p:tgtEl>
                                      </p:cBhvr>
                                    </p:cmd>
                                  </p:childTnLst>
                                </p:cTn>
                              </p:par>
                              <p:par>
                                <p:cTn id="223" presetID="22" presetClass="entr" presetSubtype="4" fill="hold" grpId="0" nodeType="withEffect">
                                  <p:stCondLst>
                                    <p:cond delay="0"/>
                                  </p:stCondLst>
                                  <p:childTnLst>
                                    <p:set>
                                      <p:cBhvr>
                                        <p:cTn id="224" dur="1" fill="hold">
                                          <p:stCondLst>
                                            <p:cond delay="0"/>
                                          </p:stCondLst>
                                        </p:cTn>
                                        <p:tgtEl>
                                          <p:spTgt spid="52">
                                            <p:txEl>
                                              <p:pRg st="0" end="0"/>
                                            </p:txEl>
                                          </p:spTgt>
                                        </p:tgtEl>
                                        <p:attrNameLst>
                                          <p:attrName>style.visibility</p:attrName>
                                        </p:attrNameLst>
                                      </p:cBhvr>
                                      <p:to>
                                        <p:strVal val="visible"/>
                                      </p:to>
                                    </p:set>
                                    <p:animEffect transition="in" filter="wipe(down)">
                                      <p:cBhvr>
                                        <p:cTn id="225" dur="500"/>
                                        <p:tgtEl>
                                          <p:spTgt spid="52">
                                            <p:txEl>
                                              <p:pRg st="0" end="0"/>
                                            </p:txEl>
                                          </p:spTgt>
                                        </p:tgtEl>
                                      </p:cBhvr>
                                    </p:animEffect>
                                  </p:childTnLst>
                                </p:cTn>
                              </p:par>
                              <p:par>
                                <p:cTn id="226" presetID="22" presetClass="entr" presetSubtype="4" fill="hold" grpId="0" nodeType="withEffect">
                                  <p:stCondLst>
                                    <p:cond delay="0"/>
                                  </p:stCondLst>
                                  <p:childTnLst>
                                    <p:set>
                                      <p:cBhvr>
                                        <p:cTn id="227" dur="1" fill="hold">
                                          <p:stCondLst>
                                            <p:cond delay="0"/>
                                          </p:stCondLst>
                                        </p:cTn>
                                        <p:tgtEl>
                                          <p:spTgt spid="54"/>
                                        </p:tgtEl>
                                        <p:attrNameLst>
                                          <p:attrName>style.visibility</p:attrName>
                                        </p:attrNameLst>
                                      </p:cBhvr>
                                      <p:to>
                                        <p:strVal val="visible"/>
                                      </p:to>
                                    </p:set>
                                    <p:animEffect transition="in" filter="wipe(down)">
                                      <p:cBhvr>
                                        <p:cTn id="228" dur="500"/>
                                        <p:tgtEl>
                                          <p:spTgt spid="54"/>
                                        </p:tgtEl>
                                      </p:cBhvr>
                                    </p:animEffect>
                                  </p:childTnLst>
                                </p:cTn>
                              </p:par>
                              <p:par>
                                <p:cTn id="229" presetID="22" presetClass="entr" presetSubtype="4" fill="hold" grpId="0" nodeType="with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wipe(down)">
                                      <p:cBhvr>
                                        <p:cTn id="231" dur="500"/>
                                        <p:tgtEl>
                                          <p:spTgt spid="55"/>
                                        </p:tgtEl>
                                      </p:cBhvr>
                                    </p:animEffect>
                                  </p:childTnLst>
                                </p:cTn>
                              </p:par>
                              <p:par>
                                <p:cTn id="232" presetID="22" presetClass="entr" presetSubtype="4" fill="hold" grpId="1" nodeType="withEffect">
                                  <p:stCondLst>
                                    <p:cond delay="0"/>
                                  </p:stCondLst>
                                  <p:childTnLst>
                                    <p:set>
                                      <p:cBhvr>
                                        <p:cTn id="233" dur="1" fill="hold">
                                          <p:stCondLst>
                                            <p:cond delay="0"/>
                                          </p:stCondLst>
                                        </p:cTn>
                                        <p:tgtEl>
                                          <p:spTgt spid="56"/>
                                        </p:tgtEl>
                                        <p:attrNameLst>
                                          <p:attrName>style.visibility</p:attrName>
                                        </p:attrNameLst>
                                      </p:cBhvr>
                                      <p:to>
                                        <p:strVal val="visible"/>
                                      </p:to>
                                    </p:set>
                                    <p:animEffect transition="in" filter="wipe(down)">
                                      <p:cBhvr>
                                        <p:cTn id="234" dur="500"/>
                                        <p:tgtEl>
                                          <p:spTgt spid="56"/>
                                        </p:tgtEl>
                                      </p:cBhvr>
                                    </p:animEffect>
                                  </p:childTnLst>
                                </p:cTn>
                              </p:par>
                              <p:par>
                                <p:cTn id="235" presetID="42" presetClass="path" presetSubtype="0" accel="50000" decel="50000" fill="hold" nodeType="withEffect">
                                  <p:stCondLst>
                                    <p:cond delay="0"/>
                                  </p:stCondLst>
                                  <p:childTnLst>
                                    <p:animMotion origin="layout" path="M -0.00078 -3.7037E-7 L -0.01028 -3.7037E-7 " pathEditMode="relative" rAng="0" ptsTypes="AA">
                                      <p:cBhvr>
                                        <p:cTn id="236" dur="3000" fill="hold"/>
                                        <p:tgtEl>
                                          <p:spTgt spid="52">
                                            <p:txEl>
                                              <p:pRg st="0" end="0"/>
                                            </p:txEl>
                                          </p:spTgt>
                                        </p:tgtEl>
                                        <p:attrNameLst>
                                          <p:attrName>ppt_x</p:attrName>
                                          <p:attrName>ppt_y</p:attrName>
                                        </p:attrNameLst>
                                      </p:cBhvr>
                                      <p:rCtr x="-482" y="0"/>
                                    </p:animMotion>
                                  </p:childTnLst>
                                </p:cTn>
                              </p:par>
                              <p:par>
                                <p:cTn id="237" presetID="42" presetClass="path" presetSubtype="0" accel="50000" decel="50000" fill="hold" grpId="0" nodeType="withEffect">
                                  <p:stCondLst>
                                    <p:cond delay="0"/>
                                  </p:stCondLst>
                                  <p:childTnLst>
                                    <p:animMotion origin="layout" path="M 1.25E-6 -4.81481E-6 L -0.0125 -4.81481E-6 " pathEditMode="relative" rAng="0" ptsTypes="AA">
                                      <p:cBhvr>
                                        <p:cTn id="238" dur="3000" fill="hold"/>
                                        <p:tgtEl>
                                          <p:spTgt spid="56"/>
                                        </p:tgtEl>
                                        <p:attrNameLst>
                                          <p:attrName>ppt_x</p:attrName>
                                          <p:attrName>ppt_y</p:attrName>
                                        </p:attrNameLst>
                                      </p:cBhvr>
                                      <p:rCtr x="-625" y="0"/>
                                    </p:animMotion>
                                  </p:childTnLst>
                                </p:cTn>
                              </p:par>
                              <p:par>
                                <p:cTn id="239" presetID="42" presetClass="path" presetSubtype="0" accel="50000" decel="50000" fill="hold" grpId="1" nodeType="withEffect">
                                  <p:stCondLst>
                                    <p:cond delay="0"/>
                                  </p:stCondLst>
                                  <p:childTnLst>
                                    <p:animMotion origin="layout" path="M -0.00039 -0.00046 L -0.0082 -0.00046 " pathEditMode="relative" rAng="0" ptsTypes="AA">
                                      <p:cBhvr>
                                        <p:cTn id="240" dur="3000" fill="hold"/>
                                        <p:tgtEl>
                                          <p:spTgt spid="54"/>
                                        </p:tgtEl>
                                        <p:attrNameLst>
                                          <p:attrName>ppt_x</p:attrName>
                                          <p:attrName>ppt_y</p:attrName>
                                        </p:attrNameLst>
                                      </p:cBhvr>
                                      <p:rCtr x="-391" y="0"/>
                                    </p:animMotion>
                                  </p:childTnLst>
                                </p:cTn>
                              </p:par>
                              <p:par>
                                <p:cTn id="241" presetID="10" presetClass="exit" presetSubtype="0" fill="hold" grpId="2" nodeType="withEffect">
                                  <p:stCondLst>
                                    <p:cond delay="0"/>
                                  </p:stCondLst>
                                  <p:childTnLst>
                                    <p:animEffect transition="out" filter="fade">
                                      <p:cBhvr>
                                        <p:cTn id="242" dur="3000"/>
                                        <p:tgtEl>
                                          <p:spTgt spid="54"/>
                                        </p:tgtEl>
                                      </p:cBhvr>
                                    </p:animEffect>
                                    <p:set>
                                      <p:cBhvr>
                                        <p:cTn id="243" dur="1" fill="hold">
                                          <p:stCondLst>
                                            <p:cond delay="2999"/>
                                          </p:stCondLst>
                                        </p:cTn>
                                        <p:tgtEl>
                                          <p:spTgt spid="54"/>
                                        </p:tgtEl>
                                        <p:attrNameLst>
                                          <p:attrName>style.visibility</p:attrName>
                                        </p:attrNameLst>
                                      </p:cBhvr>
                                      <p:to>
                                        <p:strVal val="hidden"/>
                                      </p:to>
                                    </p:set>
                                  </p:childTnLst>
                                </p:cTn>
                              </p:par>
                              <p:par>
                                <p:cTn id="244" presetID="10" presetClass="entr" presetSubtype="0" fill="hold" grpId="0" nodeType="withEffect">
                                  <p:stCondLst>
                                    <p:cond delay="2000"/>
                                  </p:stCondLst>
                                  <p:childTnLst>
                                    <p:set>
                                      <p:cBhvr>
                                        <p:cTn id="245" dur="1" fill="hold">
                                          <p:stCondLst>
                                            <p:cond delay="0"/>
                                          </p:stCondLst>
                                        </p:cTn>
                                        <p:tgtEl>
                                          <p:spTgt spid="53"/>
                                        </p:tgtEl>
                                        <p:attrNameLst>
                                          <p:attrName>style.visibility</p:attrName>
                                        </p:attrNameLst>
                                      </p:cBhvr>
                                      <p:to>
                                        <p:strVal val="visible"/>
                                      </p:to>
                                    </p:set>
                                    <p:animEffect transition="in" filter="fade">
                                      <p:cBhvr>
                                        <p:cTn id="246" dur="1000"/>
                                        <p:tgtEl>
                                          <p:spTgt spid="53"/>
                                        </p:tgtEl>
                                      </p:cBhvr>
                                    </p:animEffect>
                                  </p:childTnLst>
                                </p:cTn>
                              </p:par>
                            </p:childTnLst>
                          </p:cTn>
                        </p:par>
                      </p:childTnLst>
                    </p:cTn>
                  </p:par>
                  <p:par>
                    <p:cTn id="247" fill="hold">
                      <p:stCondLst>
                        <p:cond delay="indefinite"/>
                      </p:stCondLst>
                      <p:childTnLst>
                        <p:par>
                          <p:cTn id="248" fill="hold">
                            <p:stCondLst>
                              <p:cond delay="0"/>
                            </p:stCondLst>
                            <p:childTnLst>
                              <p:par>
                                <p:cTn id="249" presetID="1" presetClass="mediacall" presetSubtype="0" fill="hold" nodeType="clickEffect">
                                  <p:stCondLst>
                                    <p:cond delay="0"/>
                                  </p:stCondLst>
                                  <p:childTnLst>
                                    <p:cmd type="call" cmd="playFrom(0.0)">
                                      <p:cBhvr>
                                        <p:cTn id="250" dur="6402" fill="hold"/>
                                        <p:tgtEl>
                                          <p:spTgt spid="77"/>
                                        </p:tgtEl>
                                      </p:cBhvr>
                                    </p:cmd>
                                  </p:childTnLst>
                                </p:cTn>
                              </p:par>
                              <p:par>
                                <p:cTn id="251" presetID="22" presetClass="entr" presetSubtype="4" fill="hold" grpId="0" nodeType="withEffect">
                                  <p:stCondLst>
                                    <p:cond delay="4400"/>
                                  </p:stCondLst>
                                  <p:childTnLst>
                                    <p:set>
                                      <p:cBhvr>
                                        <p:cTn id="252" dur="1" fill="hold">
                                          <p:stCondLst>
                                            <p:cond delay="0"/>
                                          </p:stCondLst>
                                        </p:cTn>
                                        <p:tgtEl>
                                          <p:spTgt spid="25"/>
                                        </p:tgtEl>
                                        <p:attrNameLst>
                                          <p:attrName>style.visibility</p:attrName>
                                        </p:attrNameLst>
                                      </p:cBhvr>
                                      <p:to>
                                        <p:strVal val="visible"/>
                                      </p:to>
                                    </p:set>
                                    <p:animEffect transition="in" filter="wipe(down)">
                                      <p:cBhvr>
                                        <p:cTn id="253" dur="500"/>
                                        <p:tgtEl>
                                          <p:spTgt spid="25"/>
                                        </p:tgtEl>
                                      </p:cBhvr>
                                    </p:animEffect>
                                  </p:childTnLst>
                                </p:cTn>
                              </p:par>
                              <p:par>
                                <p:cTn id="254" presetID="22" presetClass="entr" presetSubtype="4" fill="hold" grpId="0" nodeType="withEffect">
                                  <p:stCondLst>
                                    <p:cond delay="5000"/>
                                  </p:stCondLst>
                                  <p:childTnLst>
                                    <p:set>
                                      <p:cBhvr>
                                        <p:cTn id="255" dur="1" fill="hold">
                                          <p:stCondLst>
                                            <p:cond delay="0"/>
                                          </p:stCondLst>
                                        </p:cTn>
                                        <p:tgtEl>
                                          <p:spTgt spid="22"/>
                                        </p:tgtEl>
                                        <p:attrNameLst>
                                          <p:attrName>style.visibility</p:attrName>
                                        </p:attrNameLst>
                                      </p:cBhvr>
                                      <p:to>
                                        <p:strVal val="visible"/>
                                      </p:to>
                                    </p:set>
                                    <p:animEffect transition="in" filter="wipe(down)">
                                      <p:cBhvr>
                                        <p:cTn id="256" dur="500"/>
                                        <p:tgtEl>
                                          <p:spTgt spid="22"/>
                                        </p:tgtEl>
                                      </p:cBhvr>
                                    </p:animEffect>
                                  </p:childTnLst>
                                </p:cTn>
                              </p:par>
                            </p:childTnLst>
                          </p:cTn>
                        </p:par>
                        <p:par>
                          <p:cTn id="257" fill="hold">
                            <p:stCondLst>
                              <p:cond delay="6402"/>
                            </p:stCondLst>
                            <p:childTnLst>
                              <p:par>
                                <p:cTn id="258" presetID="22" presetClass="entr" presetSubtype="4" fill="hold" nodeType="afterEffect">
                                  <p:stCondLst>
                                    <p:cond delay="0"/>
                                  </p:stCondLst>
                                  <p:childTnLst>
                                    <p:set>
                                      <p:cBhvr>
                                        <p:cTn id="259" dur="1" fill="hold">
                                          <p:stCondLst>
                                            <p:cond delay="0"/>
                                          </p:stCondLst>
                                        </p:cTn>
                                        <p:tgtEl>
                                          <p:spTgt spid="24"/>
                                        </p:tgtEl>
                                        <p:attrNameLst>
                                          <p:attrName>style.visibility</p:attrName>
                                        </p:attrNameLst>
                                      </p:cBhvr>
                                      <p:to>
                                        <p:strVal val="visible"/>
                                      </p:to>
                                    </p:set>
                                    <p:animEffect transition="in" filter="wipe(down)">
                                      <p:cBhvr>
                                        <p:cTn id="260" dur="500"/>
                                        <p:tgtEl>
                                          <p:spTgt spid="24"/>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mediacall" presetSubtype="0" fill="hold" nodeType="clickEffect">
                                  <p:stCondLst>
                                    <p:cond delay="0"/>
                                  </p:stCondLst>
                                  <p:childTnLst>
                                    <p:cmd type="call" cmd="playFrom(0.0)">
                                      <p:cBhvr>
                                        <p:cTn id="264" dur="7609" fill="hold"/>
                                        <p:tgtEl>
                                          <p:spTgt spid="73"/>
                                        </p:tgtEl>
                                      </p:cBhvr>
                                    </p:cmd>
                                  </p:childTnLst>
                                </p:cTn>
                              </p:par>
                              <p:par>
                                <p:cTn id="265" presetID="22" presetClass="entr" presetSubtype="4" fill="hold" grpId="0" nodeType="withEffect">
                                  <p:stCondLst>
                                    <p:cond delay="1000"/>
                                  </p:stCondLst>
                                  <p:childTnLst>
                                    <p:set>
                                      <p:cBhvr>
                                        <p:cTn id="266" dur="1" fill="hold">
                                          <p:stCondLst>
                                            <p:cond delay="0"/>
                                          </p:stCondLst>
                                        </p:cTn>
                                        <p:tgtEl>
                                          <p:spTgt spid="59"/>
                                        </p:tgtEl>
                                        <p:attrNameLst>
                                          <p:attrName>style.visibility</p:attrName>
                                        </p:attrNameLst>
                                      </p:cBhvr>
                                      <p:to>
                                        <p:strVal val="visible"/>
                                      </p:to>
                                    </p:set>
                                    <p:animEffect transition="in" filter="wipe(down)">
                                      <p:cBhvr>
                                        <p:cTn id="267" dur="500"/>
                                        <p:tgtEl>
                                          <p:spTgt spid="59"/>
                                        </p:tgtEl>
                                      </p:cBhvr>
                                    </p:animEffect>
                                  </p:childTnLst>
                                </p:cTn>
                              </p:par>
                              <p:par>
                                <p:cTn id="268" presetID="22" presetClass="entr" presetSubtype="4" fill="hold" grpId="0" nodeType="withEffect">
                                  <p:stCondLst>
                                    <p:cond delay="410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par>
                                <p:cTn id="271" presetID="22" presetClass="entr" presetSubtype="4" fill="hold" nodeType="withEffect">
                                  <p:stCondLst>
                                    <p:cond delay="4100"/>
                                  </p:stCondLst>
                                  <p:childTnLst>
                                    <p:set>
                                      <p:cBhvr>
                                        <p:cTn id="272" dur="1" fill="hold">
                                          <p:stCondLst>
                                            <p:cond delay="0"/>
                                          </p:stCondLst>
                                        </p:cTn>
                                        <p:tgtEl>
                                          <p:spTgt spid="13"/>
                                        </p:tgtEl>
                                        <p:attrNameLst>
                                          <p:attrName>style.visibility</p:attrName>
                                        </p:attrNameLst>
                                      </p:cBhvr>
                                      <p:to>
                                        <p:strVal val="visible"/>
                                      </p:to>
                                    </p:set>
                                    <p:animEffect transition="in" filter="wipe(down)">
                                      <p:cBhvr>
                                        <p:cTn id="273" dur="500"/>
                                        <p:tgtEl>
                                          <p:spTgt spid="13"/>
                                        </p:tgtEl>
                                      </p:cBhvr>
                                    </p:animEffect>
                                  </p:childTnLst>
                                </p:cTn>
                              </p:par>
                              <p:par>
                                <p:cTn id="274" presetID="22" presetClass="entr" presetSubtype="4" fill="hold" grpId="0" nodeType="withEffect">
                                  <p:stCondLst>
                                    <p:cond delay="6800"/>
                                  </p:stCondLst>
                                  <p:childTnLst>
                                    <p:set>
                                      <p:cBhvr>
                                        <p:cTn id="275" dur="1" fill="hold">
                                          <p:stCondLst>
                                            <p:cond delay="0"/>
                                          </p:stCondLst>
                                        </p:cTn>
                                        <p:tgtEl>
                                          <p:spTgt spid="60"/>
                                        </p:tgtEl>
                                        <p:attrNameLst>
                                          <p:attrName>style.visibility</p:attrName>
                                        </p:attrNameLst>
                                      </p:cBhvr>
                                      <p:to>
                                        <p:strVal val="visible"/>
                                      </p:to>
                                    </p:set>
                                    <p:animEffect transition="in" filter="wipe(down)">
                                      <p:cBhvr>
                                        <p:cTn id="27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7" fill="hold" display="0">
                  <p:stCondLst>
                    <p:cond delay="indefinite"/>
                  </p:stCondLst>
                  <p:endCondLst>
                    <p:cond evt="onStopAudio" delay="0">
                      <p:tgtEl>
                        <p:sldTgt/>
                      </p:tgtEl>
                    </p:cond>
                  </p:endCondLst>
                </p:cTn>
                <p:tgtEl>
                  <p:spTgt spid="29"/>
                </p:tgtEl>
              </p:cMediaNode>
            </p:audio>
            <p:audio>
              <p:cMediaNode vol="80000">
                <p:cTn id="278" fill="hold" display="0">
                  <p:stCondLst>
                    <p:cond delay="indefinite"/>
                  </p:stCondLst>
                  <p:endCondLst>
                    <p:cond evt="onStopAudio" delay="0">
                      <p:tgtEl>
                        <p:sldTgt/>
                      </p:tgtEl>
                    </p:cond>
                  </p:endCondLst>
                </p:cTn>
                <p:tgtEl>
                  <p:spTgt spid="61"/>
                </p:tgtEl>
              </p:cMediaNode>
            </p:audio>
            <p:audio>
              <p:cMediaNode vol="80000">
                <p:cTn id="279" fill="hold" display="0">
                  <p:stCondLst>
                    <p:cond delay="indefinite"/>
                  </p:stCondLst>
                  <p:endCondLst>
                    <p:cond evt="onStopAudio" delay="0">
                      <p:tgtEl>
                        <p:sldTgt/>
                      </p:tgtEl>
                    </p:cond>
                  </p:endCondLst>
                </p:cTn>
                <p:tgtEl>
                  <p:spTgt spid="62"/>
                </p:tgtEl>
              </p:cMediaNode>
            </p:audio>
            <p:audio>
              <p:cMediaNode vol="80000">
                <p:cTn id="280" fill="hold" display="0">
                  <p:stCondLst>
                    <p:cond delay="indefinite"/>
                  </p:stCondLst>
                  <p:endCondLst>
                    <p:cond evt="onStopAudio" delay="0">
                      <p:tgtEl>
                        <p:sldTgt/>
                      </p:tgtEl>
                    </p:cond>
                  </p:endCondLst>
                </p:cTn>
                <p:tgtEl>
                  <p:spTgt spid="63"/>
                </p:tgtEl>
              </p:cMediaNode>
            </p:audio>
            <p:audio>
              <p:cMediaNode vol="80000">
                <p:cTn id="281" fill="hold" display="0">
                  <p:stCondLst>
                    <p:cond delay="indefinite"/>
                  </p:stCondLst>
                  <p:endCondLst>
                    <p:cond evt="onStopAudio" delay="0">
                      <p:tgtEl>
                        <p:sldTgt/>
                      </p:tgtEl>
                    </p:cond>
                  </p:endCondLst>
                </p:cTn>
                <p:tgtEl>
                  <p:spTgt spid="64"/>
                </p:tgtEl>
              </p:cMediaNode>
            </p:audio>
            <p:audio>
              <p:cMediaNode vol="80000">
                <p:cTn id="282" fill="hold" display="0">
                  <p:stCondLst>
                    <p:cond delay="indefinite"/>
                  </p:stCondLst>
                  <p:endCondLst>
                    <p:cond evt="onStopAudio" delay="0">
                      <p:tgtEl>
                        <p:sldTgt/>
                      </p:tgtEl>
                    </p:cond>
                  </p:endCondLst>
                </p:cTn>
                <p:tgtEl>
                  <p:spTgt spid="65"/>
                </p:tgtEl>
              </p:cMediaNode>
            </p:audio>
            <p:audio>
              <p:cMediaNode vol="80000">
                <p:cTn id="283" fill="hold" display="0">
                  <p:stCondLst>
                    <p:cond delay="indefinite"/>
                  </p:stCondLst>
                  <p:endCondLst>
                    <p:cond evt="onStopAudio" delay="0">
                      <p:tgtEl>
                        <p:sldTgt/>
                      </p:tgtEl>
                    </p:cond>
                  </p:endCondLst>
                </p:cTn>
                <p:tgtEl>
                  <p:spTgt spid="66"/>
                </p:tgtEl>
              </p:cMediaNode>
            </p:audio>
            <p:audio>
              <p:cMediaNode vol="80000">
                <p:cTn id="284" fill="hold" display="0">
                  <p:stCondLst>
                    <p:cond delay="indefinite"/>
                  </p:stCondLst>
                  <p:endCondLst>
                    <p:cond evt="onStopAudio" delay="0">
                      <p:tgtEl>
                        <p:sldTgt/>
                      </p:tgtEl>
                    </p:cond>
                  </p:endCondLst>
                </p:cTn>
                <p:tgtEl>
                  <p:spTgt spid="67"/>
                </p:tgtEl>
              </p:cMediaNode>
            </p:audio>
            <p:audio>
              <p:cMediaNode vol="80000">
                <p:cTn id="285" fill="hold" display="0">
                  <p:stCondLst>
                    <p:cond delay="indefinite"/>
                  </p:stCondLst>
                  <p:endCondLst>
                    <p:cond evt="onStopAudio" delay="0">
                      <p:tgtEl>
                        <p:sldTgt/>
                      </p:tgtEl>
                    </p:cond>
                  </p:endCondLst>
                </p:cTn>
                <p:tgtEl>
                  <p:spTgt spid="68"/>
                </p:tgtEl>
              </p:cMediaNode>
            </p:audio>
            <p:audio>
              <p:cMediaNode vol="80000">
                <p:cTn id="286" fill="hold" display="0">
                  <p:stCondLst>
                    <p:cond delay="indefinite"/>
                  </p:stCondLst>
                  <p:endCondLst>
                    <p:cond evt="onStopAudio" delay="0">
                      <p:tgtEl>
                        <p:sldTgt/>
                      </p:tgtEl>
                    </p:cond>
                  </p:endCondLst>
                </p:cTn>
                <p:tgtEl>
                  <p:spTgt spid="69"/>
                </p:tgtEl>
              </p:cMediaNode>
            </p:audio>
            <p:audio>
              <p:cMediaNode vol="80000">
                <p:cTn id="287" fill="hold" display="0">
                  <p:stCondLst>
                    <p:cond delay="indefinite"/>
                  </p:stCondLst>
                  <p:endCondLst>
                    <p:cond evt="onStopAudio" delay="0">
                      <p:tgtEl>
                        <p:sldTgt/>
                      </p:tgtEl>
                    </p:cond>
                  </p:endCondLst>
                </p:cTn>
                <p:tgtEl>
                  <p:spTgt spid="70"/>
                </p:tgtEl>
              </p:cMediaNode>
            </p:audio>
            <p:audio>
              <p:cMediaNode vol="80000">
                <p:cTn id="288" fill="hold" display="0">
                  <p:stCondLst>
                    <p:cond delay="indefinite"/>
                  </p:stCondLst>
                  <p:endCondLst>
                    <p:cond evt="onStopAudio" delay="0">
                      <p:tgtEl>
                        <p:sldTgt/>
                      </p:tgtEl>
                    </p:cond>
                  </p:endCondLst>
                </p:cTn>
                <p:tgtEl>
                  <p:spTgt spid="71"/>
                </p:tgtEl>
              </p:cMediaNode>
            </p:audio>
            <p:audio>
              <p:cMediaNode vol="80000">
                <p:cTn id="289" fill="hold" display="0">
                  <p:stCondLst>
                    <p:cond delay="indefinite"/>
                  </p:stCondLst>
                  <p:endCondLst>
                    <p:cond evt="onStopAudio" delay="0">
                      <p:tgtEl>
                        <p:sldTgt/>
                      </p:tgtEl>
                    </p:cond>
                  </p:endCondLst>
                </p:cTn>
                <p:tgtEl>
                  <p:spTgt spid="72"/>
                </p:tgtEl>
              </p:cMediaNode>
            </p:audio>
            <p:audio>
              <p:cMediaNode vol="80000">
                <p:cTn id="290" fill="hold" display="0">
                  <p:stCondLst>
                    <p:cond delay="indefinite"/>
                  </p:stCondLst>
                  <p:endCondLst>
                    <p:cond evt="onStopAudio" delay="0">
                      <p:tgtEl>
                        <p:sldTgt/>
                      </p:tgtEl>
                    </p:cond>
                  </p:endCondLst>
                </p:cTn>
                <p:tgtEl>
                  <p:spTgt spid="73"/>
                </p:tgtEl>
              </p:cMediaNode>
            </p:audio>
            <p:audio>
              <p:cMediaNode vol="100000">
                <p:cTn id="291" fill="hold" display="0">
                  <p:stCondLst>
                    <p:cond delay="indefinite"/>
                  </p:stCondLst>
                  <p:endCondLst>
                    <p:cond evt="onStopAudio" delay="0">
                      <p:tgtEl>
                        <p:sldTgt/>
                      </p:tgtEl>
                    </p:cond>
                  </p:endCondLst>
                </p:cTn>
                <p:tgtEl>
                  <p:spTgt spid="76"/>
                </p:tgtEl>
              </p:cMediaNode>
            </p:audio>
            <p:audio>
              <p:cMediaNode vol="100000">
                <p:cTn id="292" fill="hold" display="0">
                  <p:stCondLst>
                    <p:cond delay="indefinite"/>
                  </p:stCondLst>
                  <p:endCondLst>
                    <p:cond evt="onStopAudio" delay="0">
                      <p:tgtEl>
                        <p:sldTgt/>
                      </p:tgtEl>
                    </p:cond>
                  </p:endCondLst>
                </p:cTn>
                <p:tgtEl>
                  <p:spTgt spid="77"/>
                </p:tgtEl>
              </p:cMediaNode>
            </p:audio>
            <p:audio>
              <p:cMediaNode vol="100000">
                <p:cTn id="293" fill="hold" display="0">
                  <p:stCondLst>
                    <p:cond delay="indefinite"/>
                  </p:stCondLst>
                  <p:endCondLst>
                    <p:cond evt="onStopAudio" delay="0">
                      <p:tgtEl>
                        <p:sldTgt/>
                      </p:tgtEl>
                    </p:cond>
                  </p:endCondLst>
                </p:cTn>
                <p:tgtEl>
                  <p:spTgt spid="78"/>
                </p:tgtEl>
              </p:cMediaNode>
            </p:audio>
            <p:audio>
              <p:cMediaNode vol="100000">
                <p:cTn id="294" fill="hold" display="0">
                  <p:stCondLst>
                    <p:cond delay="indefinite"/>
                  </p:stCondLst>
                  <p:endCondLst>
                    <p:cond evt="onStopAudio" delay="0">
                      <p:tgtEl>
                        <p:sldTgt/>
                      </p:tgtEl>
                    </p:cond>
                  </p:endCondLst>
                </p:cTn>
                <p:tgtEl>
                  <p:spTgt spid="80"/>
                </p:tgtEl>
              </p:cMediaNode>
            </p:audio>
            <p:audio>
              <p:cMediaNode vol="100000">
                <p:cTn id="295" fill="hold" display="0">
                  <p:stCondLst>
                    <p:cond delay="indefinite"/>
                  </p:stCondLst>
                  <p:endCondLst>
                    <p:cond evt="onStopAudio" delay="0">
                      <p:tgtEl>
                        <p:sldTgt/>
                      </p:tgtEl>
                    </p:cond>
                  </p:endCondLst>
                </p:cTn>
                <p:tgtEl>
                  <p:spTgt spid="81"/>
                </p:tgtEl>
              </p:cMediaNode>
            </p:audio>
            <p:audio>
              <p:cMediaNode vol="80000">
                <p:cTn id="296" fill="hold" display="0">
                  <p:stCondLst>
                    <p:cond delay="indefinite"/>
                  </p:stCondLst>
                  <p:endCondLst>
                    <p:cond evt="onStopAudio" delay="0">
                      <p:tgtEl>
                        <p:sldTgt/>
                      </p:tgtEl>
                    </p:cond>
                  </p:endCondLst>
                </p:cTn>
                <p:tgtEl>
                  <p:spTgt spid="82"/>
                </p:tgtEl>
              </p:cMediaNode>
            </p:audio>
          </p:childTnLst>
        </p:cTn>
      </p:par>
    </p:tnLst>
    <p:bldLst>
      <p:bldP spid="14" grpId="0"/>
      <p:bldP spid="16" grpId="0"/>
      <p:bldP spid="18" grpId="0"/>
      <p:bldP spid="20" grpId="0"/>
      <p:bldP spid="22" grpId="0"/>
      <p:bldP spid="2" grpId="0"/>
      <p:bldP spid="21" grpId="0"/>
      <p:bldP spid="25" grpId="0"/>
      <p:bldP spid="27" grpId="0"/>
      <p:bldP spid="4" grpId="0"/>
      <p:bldP spid="30" grpId="0" build="allAtOnce"/>
      <p:bldP spid="31" grpId="0"/>
      <p:bldP spid="32" grpId="0"/>
      <p:bldP spid="32" grpId="1"/>
      <p:bldP spid="32" grpId="2"/>
      <p:bldP spid="33" grpId="0"/>
      <p:bldP spid="34" grpId="0"/>
      <p:bldP spid="34" grpId="1"/>
      <p:bldP spid="42" grpId="0" build="allAtOnce"/>
      <p:bldP spid="43" grpId="0"/>
      <p:bldP spid="44" grpId="0"/>
      <p:bldP spid="44" grpId="1"/>
      <p:bldP spid="44" grpId="2"/>
      <p:bldP spid="45" grpId="0"/>
      <p:bldP spid="46" grpId="0"/>
      <p:bldP spid="46" grpId="1"/>
      <p:bldP spid="47" grpId="0" build="allAtOnce"/>
      <p:bldP spid="48" grpId="0"/>
      <p:bldP spid="49" grpId="0"/>
      <p:bldP spid="49" grpId="1"/>
      <p:bldP spid="49" grpId="2"/>
      <p:bldP spid="50" grpId="0"/>
      <p:bldP spid="51" grpId="0"/>
      <p:bldP spid="51" grpId="1"/>
      <p:bldP spid="52" grpId="0" build="allAtOnce"/>
      <p:bldP spid="53" grpId="0"/>
      <p:bldP spid="54" grpId="0"/>
      <p:bldP spid="54" grpId="1"/>
      <p:bldP spid="54" grpId="2"/>
      <p:bldP spid="55" grpId="0"/>
      <p:bldP spid="56" grpId="0"/>
      <p:bldP spid="56" grpId="1"/>
      <p:bldP spid="6" grpId="0"/>
      <p:bldP spid="7" grpId="0"/>
      <p:bldP spid="8" grpId="0"/>
      <p:bldP spid="15" grpId="0"/>
      <p:bldP spid="57" grpId="0"/>
      <p:bldP spid="35" grpId="0"/>
      <p:bldP spid="36" grpId="0"/>
      <p:bldP spid="37" grpId="0"/>
      <p:bldP spid="38" grpId="0"/>
      <p:bldP spid="39" grpId="0"/>
      <p:bldP spid="40" grpId="0"/>
      <p:bldP spid="41" grpId="0"/>
      <p:bldP spid="58" grpId="0"/>
      <p:bldP spid="59" grpId="0"/>
      <p:bldP spid="60" grpId="0"/>
      <p:bldP spid="74"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buNone/>
            </a:pPr>
            <a:r>
              <a:rPr lang="ru-RU" dirty="0"/>
              <a:t>Преимущество рассмотренного способа деления такое же, что и для умножения чисел, представленных в дополнительном коде. Операция деления выполняется за один этап, состоящий из n + 1 шага. После выполнения первого шага получаем знак частного </a:t>
            </a:r>
            <a:r>
              <a:rPr lang="en-US" dirty="0"/>
              <a:t>z</a:t>
            </a:r>
            <a:r>
              <a:rPr lang="ru-RU" baseline="-25000" dirty="0" err="1"/>
              <a:t>зн</a:t>
            </a:r>
            <a:r>
              <a:rPr lang="ru-RU" dirty="0"/>
              <a:t>. После выполнения последнего шага рассмотренной процедуры получаем частное в дополнительном коде.</a:t>
            </a:r>
          </a:p>
        </p:txBody>
      </p:sp>
    </p:spTree>
    <p:extLst>
      <p:ext uri="{BB962C8B-B14F-4D97-AF65-F5344CB8AC3E}">
        <p14:creationId xmlns:p14="http://schemas.microsoft.com/office/powerpoint/2010/main" val="3141709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673100" y="1825625"/>
                <a:ext cx="10680700" cy="4351338"/>
              </a:xfrm>
            </p:spPr>
            <p:txBody>
              <a:bodyPr/>
              <a:lstStyle/>
              <a:p>
                <a:pPr marL="0" indent="0">
                  <a:buNone/>
                </a:pPr>
                <a:r>
                  <a:rPr lang="ru-RU" dirty="0"/>
                  <a:t>Как это сделать? Путём вычитания. |</a:t>
                </a:r>
                <a:r>
                  <a:rPr lang="en-US" dirty="0"/>
                  <a:t>X|−|Y|= </a:t>
                </a:r>
                <a14:m>
                  <m:oMath xmlns:m="http://schemas.openxmlformats.org/officeDocument/2006/math">
                    <m:r>
                      <a:rPr lang="en-US" i="1" dirty="0">
                        <a:latin typeface="Cambria Math" panose="02040503050406030204" pitchFamily="18" charset="0"/>
                      </a:rPr>
                      <m:t>𝛼</m:t>
                    </m:r>
                  </m:oMath>
                </a14:m>
                <a:r>
                  <a:rPr lang="en-US" baseline="-25000" dirty="0"/>
                  <a:t>0</a:t>
                </a:r>
                <a:r>
                  <a:rPr lang="en-US" dirty="0"/>
                  <a:t>, </a:t>
                </a:r>
                <a:r>
                  <a:rPr lang="ru-RU" dirty="0"/>
                  <a:t>если </a:t>
                </a:r>
                <a14:m>
                  <m:oMath xmlns:m="http://schemas.openxmlformats.org/officeDocument/2006/math">
                    <m:r>
                      <a:rPr lang="en-US" i="1" dirty="0">
                        <a:latin typeface="Cambria Math" panose="02040503050406030204" pitchFamily="18" charset="0"/>
                      </a:rPr>
                      <m:t>𝛼</m:t>
                    </m:r>
                  </m:oMath>
                </a14:m>
                <a:r>
                  <a:rPr lang="en-US" baseline="-25000" dirty="0"/>
                  <a:t>0</a:t>
                </a:r>
                <a14:m>
                  <m:oMath xmlns:m="http://schemas.openxmlformats.org/officeDocument/2006/math">
                    <m:r>
                      <m:rPr>
                        <m:nor/>
                      </m:rPr>
                      <a:rPr lang="ru-RU"/>
                      <m:t>⩾</m:t>
                    </m:r>
                  </m:oMath>
                </a14:m>
                <a:r>
                  <a:rPr lang="en-US" dirty="0"/>
                  <a:t>0, </a:t>
                </a:r>
                <a:r>
                  <a:rPr lang="ru-RU" dirty="0"/>
                  <a:t>то |</a:t>
                </a:r>
                <a:r>
                  <a:rPr lang="en-US" dirty="0"/>
                  <a:t>X|=|Y|+ </a:t>
                </a:r>
                <a14:m>
                  <m:oMath xmlns:m="http://schemas.openxmlformats.org/officeDocument/2006/math">
                    <m:r>
                      <a:rPr lang="en-US" i="1" dirty="0">
                        <a:latin typeface="Cambria Math" panose="02040503050406030204" pitchFamily="18" charset="0"/>
                      </a:rPr>
                      <m:t>𝛼</m:t>
                    </m:r>
                  </m:oMath>
                </a14:m>
                <a:r>
                  <a:rPr lang="en-US" baseline="-25000" dirty="0"/>
                  <a:t>0</a:t>
                </a:r>
                <a:r>
                  <a:rPr lang="en-US" dirty="0"/>
                  <a:t>,</a:t>
                </a:r>
                <a:r>
                  <a:rPr lang="ru-RU" dirty="0"/>
                  <a:t> </a:t>
                </a:r>
                <a:r>
                  <a:rPr lang="en-US" dirty="0"/>
                  <a:t>z</a:t>
                </a:r>
                <a:r>
                  <a:rPr lang="en-US" baseline="-25000" dirty="0"/>
                  <a:t>0</a:t>
                </a:r>
                <a:r>
                  <a:rPr lang="en-US" dirty="0"/>
                  <a:t>=1 – </a:t>
                </a:r>
                <a:r>
                  <a:rPr lang="ru-RU" dirty="0"/>
                  <a:t>признак переполнения,</a:t>
                </a:r>
              </a:p>
              <a:p>
                <a:pPr marL="0" indent="0">
                  <a:buNone/>
                </a:pPr>
                <a:r>
                  <a:rPr lang="ru-RU" dirty="0"/>
                  <a:t>если </a:t>
                </a:r>
                <a14:m>
                  <m:oMath xmlns:m="http://schemas.openxmlformats.org/officeDocument/2006/math">
                    <m:r>
                      <a:rPr lang="en-US" i="1" dirty="0">
                        <a:latin typeface="Cambria Math" panose="02040503050406030204" pitchFamily="18" charset="0"/>
                      </a:rPr>
                      <m:t>𝛼</m:t>
                    </m:r>
                  </m:oMath>
                </a14:m>
                <a:r>
                  <a:rPr lang="en-US" baseline="-25000" dirty="0"/>
                  <a:t>0</a:t>
                </a:r>
                <a:r>
                  <a:rPr lang="en-US" dirty="0"/>
                  <a:t>&lt;0, </a:t>
                </a:r>
                <a:r>
                  <a:rPr lang="ru-RU" dirty="0"/>
                  <a:t>то </a:t>
                </a:r>
                <a:r>
                  <a:rPr lang="en-US" dirty="0"/>
                  <a:t>z</a:t>
                </a:r>
                <a:r>
                  <a:rPr lang="en-US" baseline="-25000" dirty="0"/>
                  <a:t>0</a:t>
                </a:r>
                <a:r>
                  <a:rPr lang="en-US" dirty="0"/>
                  <a:t>=0 − </a:t>
                </a:r>
                <a:r>
                  <a:rPr lang="ru-RU" dirty="0"/>
                  <a:t>продолжаем.</a:t>
                </a:r>
              </a:p>
              <a:p>
                <a:pPr marL="0" indent="0">
                  <a:buNone/>
                </a:pPr>
                <a:r>
                  <a:rPr lang="ru-RU" dirty="0"/>
                  <a:t>|</a:t>
                </a:r>
                <a:r>
                  <a:rPr lang="en-US" dirty="0"/>
                  <a:t>X|−|Y|·2</a:t>
                </a:r>
                <a:r>
                  <a:rPr lang="en-US" baseline="30000" dirty="0"/>
                  <a:t>−1</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1</a:t>
                </a:r>
                <a:r>
                  <a:rPr lang="en-US" dirty="0"/>
                  <a:t>,</a:t>
                </a:r>
                <a:r>
                  <a:rPr lang="ru-RU" dirty="0"/>
                  <a:t> если </a:t>
                </a:r>
                <a14:m>
                  <m:oMath xmlns:m="http://schemas.openxmlformats.org/officeDocument/2006/math">
                    <m:r>
                      <a:rPr lang="en-US" i="1" dirty="0">
                        <a:latin typeface="Cambria Math" panose="02040503050406030204" pitchFamily="18" charset="0"/>
                      </a:rPr>
                      <m:t>𝛼</m:t>
                    </m:r>
                  </m:oMath>
                </a14:m>
                <a:r>
                  <a:rPr lang="en-US" baseline="-25000" dirty="0"/>
                  <a:t>1</a:t>
                </a:r>
                <a:r>
                  <a:rPr lang="ru-RU" dirty="0"/>
                  <a:t> </a:t>
                </a:r>
                <a14:m>
                  <m:oMath xmlns:m="http://schemas.openxmlformats.org/officeDocument/2006/math">
                    <m:r>
                      <m:rPr>
                        <m:nor/>
                      </m:rPr>
                      <a:rPr lang="ru-RU"/>
                      <m:t>⩾</m:t>
                    </m:r>
                    <m:r>
                      <a:rPr lang="ru-RU" i="1">
                        <a:latin typeface="Cambria Math" panose="02040503050406030204" pitchFamily="18" charset="0"/>
                      </a:rPr>
                      <m:t> </m:t>
                    </m:r>
                  </m:oMath>
                </a14:m>
                <a:r>
                  <a:rPr lang="en-US" dirty="0"/>
                  <a:t>0, </a:t>
                </a:r>
                <a:r>
                  <a:rPr lang="ru-RU" dirty="0"/>
                  <a:t>то |</a:t>
                </a:r>
                <a:r>
                  <a:rPr lang="en-US" dirty="0"/>
                  <a:t>X|=1·|Y|·2</a:t>
                </a:r>
                <a:r>
                  <a:rPr lang="en-US" baseline="30000" dirty="0"/>
                  <a:t>−1</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1</a:t>
                </a:r>
                <a:r>
                  <a:rPr lang="en-US" dirty="0"/>
                  <a:t>, z</a:t>
                </a:r>
                <a:r>
                  <a:rPr lang="en-US" baseline="-25000" dirty="0"/>
                  <a:t>−1</a:t>
                </a:r>
                <a:r>
                  <a:rPr lang="en-US" dirty="0"/>
                  <a:t>=1 </a:t>
                </a:r>
                <a:r>
                  <a:rPr lang="ru-RU" dirty="0"/>
                  <a:t>и т.д. </a:t>
                </a:r>
                <a14:m>
                  <m:oMath xmlns:m="http://schemas.openxmlformats.org/officeDocument/2006/math">
                    <m:r>
                      <a:rPr lang="en-US" i="1" dirty="0">
                        <a:latin typeface="Cambria Math" panose="02040503050406030204" pitchFamily="18" charset="0"/>
                      </a:rPr>
                      <m:t>𝛼</m:t>
                    </m:r>
                  </m:oMath>
                </a14:m>
                <a:r>
                  <a:rPr lang="en-US" baseline="-25000" dirty="0"/>
                  <a:t>1</a:t>
                </a:r>
                <a:r>
                  <a:rPr lang="en-US" dirty="0"/>
                  <a:t>=|Y|·2</a:t>
                </a:r>
                <a:r>
                  <a:rPr lang="en-US" baseline="30000" dirty="0"/>
                  <a:t>−2</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2</a:t>
                </a:r>
                <a:r>
                  <a:rPr lang="en-US" dirty="0"/>
                  <a:t> </a:t>
                </a:r>
                <a:r>
                  <a:rPr lang="ru-RU" dirty="0"/>
                  <a:t>и т.д.</a:t>
                </a:r>
              </a:p>
              <a:p>
                <a:pPr marL="0" indent="0">
                  <a:buNone/>
                </a:pPr>
                <a:r>
                  <a:rPr lang="ru-RU" dirty="0"/>
                  <a:t>Для поиска дальнейших коэффициентов необходимо взять последний положительный остаток. Либо его нужно хранить, тогда потребуется дополнительный регистр, либо восстановить </a:t>
                </a:r>
                <a14:m>
                  <m:oMath xmlns:m="http://schemas.openxmlformats.org/officeDocument/2006/math">
                    <m:r>
                      <a:rPr lang="en-US" i="1" dirty="0">
                        <a:latin typeface="Cambria Math" panose="02040503050406030204" pitchFamily="18" charset="0"/>
                      </a:rPr>
                      <m:t>𝛼</m:t>
                    </m:r>
                  </m:oMath>
                </a14:m>
                <a:r>
                  <a:rPr lang="ru-RU" baseline="-25000" dirty="0"/>
                  <a:t>i</a:t>
                </a:r>
                <a:r>
                  <a:rPr lang="ru-RU" dirty="0"/>
                  <a:t>=</a:t>
                </a:r>
                <a14:m>
                  <m:oMath xmlns:m="http://schemas.openxmlformats.org/officeDocument/2006/math">
                    <m:r>
                      <a:rPr lang="en-US" i="1" dirty="0">
                        <a:latin typeface="Cambria Math" panose="02040503050406030204" pitchFamily="18" charset="0"/>
                      </a:rPr>
                      <m:t>𝛼</m:t>
                    </m:r>
                  </m:oMath>
                </a14:m>
                <a:r>
                  <a:rPr lang="ru-RU" baseline="-25000" dirty="0"/>
                  <a:t>i+1</a:t>
                </a:r>
                <a:r>
                  <a:rPr lang="ru-RU" dirty="0"/>
                  <a:t>+|Y|·2</a:t>
                </a:r>
                <a:r>
                  <a:rPr lang="en-US" baseline="30000" dirty="0"/>
                  <a:t>-(</a:t>
                </a:r>
                <a:r>
                  <a:rPr lang="ru-RU" baseline="30000" dirty="0"/>
                  <a:t>i+1</a:t>
                </a:r>
                <a:r>
                  <a:rPr lang="en-US" baseline="30000" dirty="0"/>
                  <a:t>)</a:t>
                </a:r>
                <a:r>
                  <a:rPr lang="ru-RU" dirty="0"/>
                  <a:t>. Поэтому такой способ называют делением с восстановлением остатка.</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73100" y="1825625"/>
                <a:ext cx="10680700" cy="4351338"/>
              </a:xfrm>
              <a:blipFill>
                <a:blip r:embed="rId3"/>
                <a:stretch>
                  <a:fillRect l="-1141" t="-2241" b="-3081"/>
                </a:stretch>
              </a:blipFill>
            </p:spPr>
            <p:txBody>
              <a:bodyPr/>
              <a:lstStyle/>
              <a:p>
                <a:r>
                  <a:rPr lang="ru-RU">
                    <a:noFill/>
                  </a:rPr>
                  <a:t> </a:t>
                </a:r>
              </a:p>
            </p:txBody>
          </p:sp>
        </mc:Fallback>
      </mc:AlternateContent>
    </p:spTree>
    <p:extLst>
      <p:ext uri="{BB962C8B-B14F-4D97-AF65-F5344CB8AC3E}">
        <p14:creationId xmlns:p14="http://schemas.microsoft.com/office/powerpoint/2010/main" val="562370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Объект 2">
                <a:extLst>
                  <a:ext uri="{FF2B5EF4-FFF2-40B4-BE49-F238E27FC236}">
                    <a16:creationId xmlns:a16="http://schemas.microsoft.com/office/drawing/2014/main" xmlns="" id="{91B23235-ED35-4AE8-9384-60A53C60E060}"/>
                  </a:ext>
                </a:extLst>
              </p:cNvPr>
              <p:cNvSpPr txBox="1">
                <a:spLocks/>
              </p:cNvSpPr>
              <p:nvPr/>
            </p:nvSpPr>
            <p:spPr>
              <a:xfrm>
                <a:off x="113881" y="220538"/>
                <a:ext cx="11964238" cy="684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a:latin typeface="Cambria Math" panose="02040503050406030204" pitchFamily="18" charset="0"/>
                    <a:ea typeface="Times New Roman" panose="02020603050405020304" pitchFamily="18" charset="0"/>
                    <a:cs typeface="Times New Roman" panose="02020603050405020304" pitchFamily="18" charset="0"/>
                  </a:rPr>
                  <a:t>	</a:t>
                </a:r>
                <a:r>
                  <a:rPr lang="ru-RU" sz="1800" i="1" dirty="0">
                    <a:latin typeface="Cambria Math" panose="02040503050406030204" pitchFamily="18" charset="0"/>
                    <a:ea typeface="Times New Roman" panose="02020603050405020304" pitchFamily="18" charset="0"/>
                    <a:cs typeface="Times New Roman" panose="02020603050405020304" pitchFamily="18" charset="0"/>
                  </a:rPr>
                  <a:t>	</a:t>
                </a:r>
                <a:r>
                  <a:rPr lang="en-US" sz="1800" i="1" dirty="0">
                    <a:latin typeface="Cambria Math" panose="02040503050406030204" pitchFamily="18" charset="0"/>
                    <a:ea typeface="Times New Roman" panose="02020603050405020304" pitchFamily="18" charset="0"/>
                    <a:cs typeface="Times New Roman" panose="02020603050405020304" pitchFamily="18" charset="0"/>
                  </a:rPr>
                  <a:t>			</a:t>
                </a:r>
                <a:r>
                  <a:rPr lang="en-US" sz="1800" dirty="0"/>
                  <a:t> 0,1001		</a:t>
                </a:r>
                <a14:m>
                  <m:oMath xmlns:m="http://schemas.openxmlformats.org/officeDocument/2006/math">
                    <m:r>
                      <a:rPr lang="en-US" sz="1800" i="1">
                        <a:latin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Times New Roman" panose="02020603050405020304" pitchFamily="18" charset="0"/>
                        <a:cs typeface="Times New Roman" panose="02020603050405020304" pitchFamily="18" charset="0"/>
                      </a:rPr>
                      <m:t>X</m:t>
                    </m:r>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i="1" dirty="0">
                  <a:latin typeface="Cambria Math" panose="02040503050406030204" pitchFamily="18"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ru-RU" sz="1800"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t> 1,0101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ru-RU" sz="2000" dirty="0"/>
                  <a:t>			</a:t>
                </a:r>
                <a:r>
                  <a:rPr lang="en-US" sz="2000" dirty="0"/>
                  <a:t>		 </a:t>
                </a:r>
                <a:r>
                  <a:rPr lang="ru-RU" sz="1800" dirty="0"/>
                  <a:t>1</a:t>
                </a:r>
                <a:r>
                  <a:rPr lang="en-US" sz="1800" dirty="0"/>
                  <a:t>,1110		</a:t>
                </a:r>
              </a:p>
              <a:p>
                <a:pPr marL="0" indent="0">
                  <a:buNone/>
                </a:pPr>
                <a:r>
                  <a:rPr lang="en-US" sz="1800" dirty="0"/>
                  <a:t>					 0,1011		</a:t>
                </a:r>
                <a14:m>
                  <m:oMath xmlns:m="http://schemas.openxmlformats.org/officeDocument/2006/math">
                    <m:r>
                      <a:rPr lang="ru-RU" sz="1800"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800" dirty="0"/>
                  <a:t> восстанавливаем остаток</a:t>
                </a:r>
                <a:endParaRPr lang="en-US" sz="1800" dirty="0"/>
              </a:p>
              <a:p>
                <a:pPr marL="0" indent="0">
                  <a:buFont typeface="Arial" panose="020B0604020202020204" pitchFamily="34" charset="0"/>
                  <a:buNone/>
                </a:pPr>
                <a:r>
                  <a:rPr lang="en-US" sz="1800" dirty="0"/>
                  <a:t> 					 0,1001		</a:t>
                </a:r>
                <a:r>
                  <a:rPr lang="ru-RU" sz="1800" dirty="0"/>
                  <a:t>- восстановленный остаток</a:t>
                </a:r>
                <a:endParaRPr lang="en-US" sz="1800" dirty="0"/>
              </a:p>
              <a:p>
                <a:pPr marL="0" indent="0">
                  <a:buFont typeface="Arial" panose="020B0604020202020204" pitchFamily="34" charset="0"/>
                  <a:buNone/>
                </a:pPr>
                <a:r>
                  <a:rPr lang="en-US" sz="1800" dirty="0"/>
                  <a:t>					 	</a:t>
                </a:r>
                <a:r>
                  <a:rPr lang="ru-RU" sz="1800" dirty="0"/>
                  <a:t>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dirty="0" smtClean="0">
                        <a:latin typeface="Cambria Math" panose="02040503050406030204" pitchFamily="18" charset="0"/>
                      </a:rPr>
                      <m:t>⋅</m:t>
                    </m:r>
                    <m:sSup>
                      <m:sSupPr>
                        <m:ctrlPr>
                          <a:rPr lang="ru-RU" sz="1800" i="1" dirty="0" smtClean="0">
                            <a:latin typeface="Cambria Math" panose="02040503050406030204" pitchFamily="18" charset="0"/>
                          </a:rPr>
                        </m:ctrlPr>
                      </m:sSupPr>
                      <m:e>
                        <m:r>
                          <a:rPr lang="ru-RU" sz="1800" dirty="0">
                            <a:latin typeface="Cambria Math" panose="02040503050406030204" pitchFamily="18" charset="0"/>
                          </a:rPr>
                          <m:t>2</m:t>
                        </m:r>
                      </m:e>
                      <m:sup>
                        <m:r>
                          <a:rPr lang="ru-RU" sz="1800" dirty="0">
                            <a:latin typeface="Cambria Math" panose="02040503050406030204" pitchFamily="18" charset="0"/>
                          </a:rPr>
                          <m:t>−</m:t>
                        </m:r>
                        <m:r>
                          <a:rPr lang="ru-RU" sz="1800" i="1" dirty="0" smtClean="0">
                            <a:latin typeface="Cambria Math" panose="02040503050406030204" pitchFamily="18" charset="0"/>
                          </a:rPr>
                          <m:t>1</m:t>
                        </m:r>
                      </m:sup>
                    </m:sSup>
                  </m:oMath>
                </a14:m>
                <a:endParaRPr lang="en-US" sz="1800" dirty="0"/>
              </a:p>
              <a:p>
                <a:pPr marL="0" indent="0">
                  <a:buFont typeface="Arial" panose="020B0604020202020204" pitchFamily="34" charset="0"/>
                  <a:buNone/>
                </a:pPr>
                <a:r>
                  <a:rPr lang="en-US" sz="1800" dirty="0"/>
                  <a:t>					 0,001</a:t>
                </a:r>
                <a:r>
                  <a:rPr lang="ru-RU" sz="1800" dirty="0"/>
                  <a:t>1</a:t>
                </a:r>
                <a:r>
                  <a:rPr lang="en-US" sz="1800" dirty="0"/>
                  <a:t>1	</a:t>
                </a:r>
                <a:r>
                  <a:rPr lang="ru-RU" sz="1800" dirty="0"/>
                  <a:t>	</a:t>
                </a:r>
                <a:endParaRPr lang="en-US" sz="1800" dirty="0"/>
              </a:p>
              <a:p>
                <a:pPr marL="0" indent="0">
                  <a:buFont typeface="Arial" panose="020B0604020202020204" pitchFamily="34" charset="0"/>
                  <a:buNone/>
                </a:pPr>
                <a:r>
                  <a:rPr lang="en-US" sz="1800" dirty="0"/>
                  <a:t>		 	</a:t>
                </a:r>
                <a:r>
                  <a:rPr lang="en-US" sz="1800" dirty="0">
                    <a:solidFill>
                      <a:srgbClr val="836967"/>
                    </a:solidFill>
                  </a:rPr>
                  <a:t> </a:t>
                </a:r>
                <a:r>
                  <a:rPr lang="en-US" sz="1800" dirty="0"/>
                  <a:t>		 </a:t>
                </a:r>
                <a:r>
                  <a:rPr lang="ru-RU" sz="1800" dirty="0"/>
                  <a:t>	</a:t>
                </a:r>
                <a:r>
                  <a:rPr lang="en-US" sz="1800" dirty="0"/>
                  <a:t>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dirty="0" smtClean="0">
                        <a:latin typeface="Cambria Math" panose="02040503050406030204" pitchFamily="18" charset="0"/>
                      </a:rPr>
                      <m:t>⋅</m:t>
                    </m:r>
                    <m:sSup>
                      <m:sSupPr>
                        <m:ctrlPr>
                          <a:rPr lang="ru-RU" sz="1800" i="1" dirty="0" smtClean="0">
                            <a:latin typeface="Cambria Math" panose="02040503050406030204" pitchFamily="18" charset="0"/>
                          </a:rPr>
                        </m:ctrlPr>
                      </m:sSupPr>
                      <m:e>
                        <m:r>
                          <a:rPr lang="ru-RU" sz="1800" dirty="0">
                            <a:latin typeface="Cambria Math" panose="02040503050406030204" pitchFamily="18" charset="0"/>
                          </a:rPr>
                          <m:t>2</m:t>
                        </m:r>
                      </m:e>
                      <m:sup>
                        <m:r>
                          <a:rPr lang="ru-RU" sz="1800" dirty="0">
                            <a:latin typeface="Cambria Math" panose="02040503050406030204" pitchFamily="18" charset="0"/>
                          </a:rPr>
                          <m:t>−</m:t>
                        </m:r>
                        <m:r>
                          <a:rPr lang="en-US" sz="1800" i="1" dirty="0" smtClean="0">
                            <a:latin typeface="Cambria Math" panose="02040503050406030204" pitchFamily="18" charset="0"/>
                          </a:rPr>
                          <m:t>2</m:t>
                        </m:r>
                      </m:sup>
                    </m:sSup>
                  </m:oMath>
                </a14:m>
                <a:endParaRPr lang="en-US" sz="1800" dirty="0"/>
              </a:p>
              <a:p>
                <a:pPr marL="0" indent="0">
                  <a:buFont typeface="Arial" panose="020B0604020202020204" pitchFamily="34" charset="0"/>
                  <a:buNone/>
                </a:pPr>
                <a:r>
                  <a:rPr lang="en-US" sz="1800" dirty="0"/>
                  <a:t>					 0,0000</a:t>
                </a:r>
                <a:r>
                  <a:rPr lang="ru-RU" sz="1800" dirty="0"/>
                  <a:t>1</a:t>
                </a:r>
                <a:r>
                  <a:rPr lang="en-US" sz="1800" dirty="0"/>
                  <a:t>1	</a:t>
                </a:r>
              </a:p>
              <a:p>
                <a:pPr marL="0" indent="0">
                  <a:buFont typeface="Arial" panose="020B0604020202020204" pitchFamily="34" charset="0"/>
                  <a:buNone/>
                </a:pPr>
                <a:r>
                  <a:rPr lang="en-US" sz="2000" dirty="0"/>
                  <a:t>			</a:t>
                </a:r>
                <a:r>
                  <a:rPr lang="en-US" sz="2000" dirty="0">
                    <a:solidFill>
                      <a:srgbClr val="836967"/>
                    </a:solidFill>
                  </a:rPr>
                  <a:t> </a:t>
                </a:r>
                <a:r>
                  <a:rPr lang="en-US" sz="2000" dirty="0"/>
                  <a:t>		</a:t>
                </a:r>
                <a:r>
                  <a:rPr lang="en-US" sz="1800" dirty="0"/>
                  <a:t>	</a:t>
                </a:r>
                <a:r>
                  <a:rPr lang="ru-RU" sz="1800" dirty="0"/>
                  <a:t>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dirty="0" smtClean="0">
                        <a:latin typeface="Cambria Math" panose="02040503050406030204" pitchFamily="18" charset="0"/>
                      </a:rPr>
                      <m:t>⋅</m:t>
                    </m:r>
                    <m:sSup>
                      <m:sSupPr>
                        <m:ctrlPr>
                          <a:rPr lang="ru-RU" sz="1800" i="1" dirty="0" smtClean="0">
                            <a:latin typeface="Cambria Math" panose="02040503050406030204" pitchFamily="18" charset="0"/>
                          </a:rPr>
                        </m:ctrlPr>
                      </m:sSupPr>
                      <m:e>
                        <m:r>
                          <a:rPr lang="ru-RU" sz="1800" dirty="0">
                            <a:latin typeface="Cambria Math" panose="02040503050406030204" pitchFamily="18" charset="0"/>
                          </a:rPr>
                          <m:t>2</m:t>
                        </m:r>
                      </m:e>
                      <m:sup>
                        <m:r>
                          <a:rPr lang="ru-RU" sz="1800" dirty="0">
                            <a:latin typeface="Cambria Math" panose="02040503050406030204" pitchFamily="18" charset="0"/>
                          </a:rPr>
                          <m:t>−</m:t>
                        </m:r>
                        <m:r>
                          <a:rPr lang="en-US" sz="1800" i="1" dirty="0" smtClean="0">
                            <a:latin typeface="Cambria Math" panose="02040503050406030204" pitchFamily="18" charset="0"/>
                          </a:rPr>
                          <m:t>3</m:t>
                        </m:r>
                      </m:sup>
                    </m:sSup>
                  </m:oMath>
                </a14:m>
                <a:endParaRPr lang="en-US" sz="1800" dirty="0"/>
              </a:p>
              <a:p>
                <a:pPr marL="0" indent="0">
                  <a:buFont typeface="Arial" panose="020B0604020202020204" pitchFamily="34" charset="0"/>
                  <a:buNone/>
                </a:pPr>
                <a:r>
                  <a:rPr lang="en-US" sz="2000" dirty="0"/>
                  <a:t>					 </a:t>
                </a:r>
                <a:r>
                  <a:rPr lang="ru-RU" sz="1800" dirty="0"/>
                  <a:t>1</a:t>
                </a:r>
                <a:r>
                  <a:rPr lang="en-US" sz="1800" dirty="0"/>
                  <a:t>,</a:t>
                </a:r>
                <a:r>
                  <a:rPr lang="ru-RU" sz="1800" dirty="0"/>
                  <a:t>111</a:t>
                </a:r>
                <a:r>
                  <a:rPr lang="en-US" sz="1800" dirty="0"/>
                  <a:t>1</a:t>
                </a:r>
                <a:r>
                  <a:rPr lang="ru-RU" sz="1800" dirty="0"/>
                  <a:t>011</a:t>
                </a:r>
                <a:r>
                  <a:rPr lang="en-US" sz="1800" dirty="0"/>
                  <a:t>	</a:t>
                </a:r>
              </a:p>
              <a:p>
                <a:pPr marL="0" indent="0">
                  <a:buFont typeface="Arial" panose="020B0604020202020204" pitchFamily="34" charset="0"/>
                  <a:buNone/>
                </a:pPr>
                <a:r>
                  <a:rPr lang="en-US" sz="2000" dirty="0"/>
                  <a:t>		 	</a:t>
                </a:r>
                <a:r>
                  <a:rPr lang="en-US" sz="2000" dirty="0">
                    <a:solidFill>
                      <a:srgbClr val="836967"/>
                    </a:solidFill>
                  </a:rPr>
                  <a:t> </a:t>
                </a:r>
                <a:r>
                  <a:rPr lang="en-US" sz="2000" dirty="0"/>
                  <a:t>		 </a:t>
                </a:r>
                <a:r>
                  <a:rPr lang="ru-RU" sz="2000" dirty="0"/>
                  <a:t>	</a:t>
                </a:r>
                <a:r>
                  <a:rPr lang="en-US" sz="1800" dirty="0"/>
                  <a:t>	</a:t>
                </a:r>
                <a:r>
                  <a:rPr lang="en-US" sz="1800" dirty="0">
                    <a:ea typeface="Times New Roman" panose="02020603050405020304" pitchFamily="18" charset="0"/>
                    <a:cs typeface="Times New Roman" panose="02020603050405020304" pitchFamily="18" charset="0"/>
                  </a:rPr>
                  <a:t> </a:t>
                </a:r>
                <a14:m>
                  <m:oMath xmlns:m="http://schemas.openxmlformats.org/officeDocument/2006/math">
                    <m:r>
                      <a:rPr lang="en-US" sz="180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dirty="0" smtClean="0">
                        <a:latin typeface="Cambria Math" panose="02040503050406030204" pitchFamily="18" charset="0"/>
                      </a:rPr>
                      <m:t>⋅</m:t>
                    </m:r>
                    <m:sSup>
                      <m:sSupPr>
                        <m:ctrlPr>
                          <a:rPr lang="ru-RU" sz="1800" i="1" dirty="0" smtClean="0">
                            <a:latin typeface="Cambria Math" panose="02040503050406030204" pitchFamily="18" charset="0"/>
                          </a:rPr>
                        </m:ctrlPr>
                      </m:sSupPr>
                      <m:e>
                        <m:r>
                          <a:rPr lang="ru-RU" sz="1800" dirty="0">
                            <a:latin typeface="Cambria Math" panose="02040503050406030204" pitchFamily="18" charset="0"/>
                          </a:rPr>
                          <m:t>2</m:t>
                        </m:r>
                      </m:e>
                      <m:sup>
                        <m:r>
                          <a:rPr lang="ru-RU" sz="1800" dirty="0">
                            <a:latin typeface="Cambria Math" panose="02040503050406030204" pitchFamily="18" charset="0"/>
                          </a:rPr>
                          <m:t>−</m:t>
                        </m:r>
                        <m:r>
                          <a:rPr lang="en-US" sz="1800" i="1" dirty="0" smtClean="0">
                            <a:latin typeface="Cambria Math" panose="02040503050406030204" pitchFamily="18" charset="0"/>
                          </a:rPr>
                          <m:t>3</m:t>
                        </m:r>
                      </m:sup>
                    </m:sSup>
                  </m:oMath>
                </a14:m>
                <a:r>
                  <a:rPr lang="ru-RU" sz="1800" dirty="0"/>
                  <a:t> восстанавливаем остаток</a:t>
                </a:r>
                <a:endParaRPr lang="en-US" sz="1800" dirty="0"/>
              </a:p>
              <a:p>
                <a:pPr marL="0" indent="0">
                  <a:buFont typeface="Arial" panose="020B0604020202020204" pitchFamily="34" charset="0"/>
                  <a:buNone/>
                </a:pPr>
                <a:r>
                  <a:rPr lang="en-US" sz="2000" dirty="0"/>
                  <a:t>					</a:t>
                </a:r>
                <a:r>
                  <a:rPr lang="en-US" sz="1800" dirty="0"/>
                  <a:t> 0,00</a:t>
                </a:r>
                <a:r>
                  <a:rPr lang="ru-RU" sz="1800" dirty="0"/>
                  <a:t>0</a:t>
                </a:r>
                <a:r>
                  <a:rPr lang="en-US" sz="1800" dirty="0"/>
                  <a:t>0</a:t>
                </a:r>
                <a:r>
                  <a:rPr lang="ru-RU" sz="1800" dirty="0"/>
                  <a:t>1</a:t>
                </a:r>
                <a:r>
                  <a:rPr lang="en-US" sz="1800" dirty="0"/>
                  <a:t>10	</a:t>
                </a:r>
                <a:r>
                  <a:rPr lang="ru-RU" sz="1800" dirty="0"/>
                  <a:t>- восстановленный остаток</a:t>
                </a:r>
                <a:endParaRPr lang="en-US" sz="1800" dirty="0"/>
              </a:p>
              <a:p>
                <a:pPr marL="0" indent="0">
                  <a:buFont typeface="Arial" panose="020B0604020202020204" pitchFamily="34" charset="0"/>
                  <a:buNone/>
                </a:pPr>
                <a:r>
                  <a:rPr lang="en-US" sz="2000" dirty="0"/>
                  <a:t>					</a:t>
                </a:r>
                <a:r>
                  <a:rPr lang="en-US" sz="1800" dirty="0"/>
                  <a:t> </a:t>
                </a:r>
                <a:r>
                  <a:rPr lang="ru-RU" sz="1800" dirty="0"/>
                  <a:t>	</a:t>
                </a:r>
                <a:r>
                  <a:rPr lang="en-US" sz="1800" dirty="0"/>
                  <a:t>	</a:t>
                </a:r>
                <a:r>
                  <a:rPr lang="en-US" sz="1800" dirty="0">
                    <a:ea typeface="Times New Roman" panose="02020603050405020304" pitchFamily="18" charset="0"/>
                    <a:cs typeface="Times New Roman" panose="02020603050405020304" pitchFamily="18" charset="0"/>
                  </a:rPr>
                  <a:t> </a:t>
                </a:r>
                <a14:m>
                  <m:oMath xmlns:m="http://schemas.openxmlformats.org/officeDocument/2006/math">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dirty="0" smtClean="0">
                        <a:latin typeface="Cambria Math" panose="02040503050406030204" pitchFamily="18" charset="0"/>
                      </a:rPr>
                      <m:t>⋅</m:t>
                    </m:r>
                    <m:sSup>
                      <m:sSupPr>
                        <m:ctrlPr>
                          <a:rPr lang="ru-RU" sz="1800" i="1" dirty="0" smtClean="0">
                            <a:latin typeface="Cambria Math" panose="02040503050406030204" pitchFamily="18" charset="0"/>
                          </a:rPr>
                        </m:ctrlPr>
                      </m:sSupPr>
                      <m:e>
                        <m:r>
                          <a:rPr lang="ru-RU" sz="1800" dirty="0">
                            <a:latin typeface="Cambria Math" panose="02040503050406030204" pitchFamily="18" charset="0"/>
                          </a:rPr>
                          <m:t>2</m:t>
                        </m:r>
                      </m:e>
                      <m:sup>
                        <m:r>
                          <a:rPr lang="ru-RU" sz="1800" dirty="0">
                            <a:latin typeface="Cambria Math" panose="02040503050406030204" pitchFamily="18" charset="0"/>
                          </a:rPr>
                          <m:t>−</m:t>
                        </m:r>
                        <m:r>
                          <a:rPr lang="ru-RU" sz="1800" i="1" dirty="0" smtClean="0">
                            <a:latin typeface="Cambria Math" panose="02040503050406030204" pitchFamily="18" charset="0"/>
                          </a:rPr>
                          <m:t>4</m:t>
                        </m:r>
                      </m:sup>
                    </m:sSup>
                  </m:oMath>
                </a14:m>
                <a:endParaRPr lang="en-US" sz="1800" dirty="0"/>
              </a:p>
              <a:p>
                <a:pPr marL="0" indent="0">
                  <a:buNone/>
                </a:pPr>
                <a:r>
                  <a:rPr lang="en-US" sz="2000" dirty="0"/>
                  <a:t>			 		 </a:t>
                </a:r>
                <a:r>
                  <a:rPr lang="en-US" sz="1800" dirty="0"/>
                  <a:t>0,000</a:t>
                </a:r>
                <a:r>
                  <a:rPr lang="ru-RU" sz="1800" dirty="0"/>
                  <a:t>0</a:t>
                </a:r>
                <a:r>
                  <a:rPr lang="en-US" sz="1800" dirty="0"/>
                  <a:t>00</a:t>
                </a:r>
                <a:r>
                  <a:rPr lang="ru-RU" sz="1800" dirty="0"/>
                  <a:t>0</a:t>
                </a:r>
                <a:r>
                  <a:rPr lang="en-US" sz="1800" dirty="0"/>
                  <a:t>1	</a:t>
                </a:r>
              </a:p>
              <a:p>
                <a:pPr marL="0" indent="0">
                  <a:buNone/>
                </a:pPr>
                <a:r>
                  <a:rPr lang="en-US" sz="1600" dirty="0"/>
                  <a:t>|Z| = 0,1101</a:t>
                </a:r>
                <a:r>
                  <a:rPr lang="ru-RU" sz="1600" dirty="0"/>
                  <a:t>  </a:t>
                </a:r>
                <a:r>
                  <a:rPr lang="ru-RU" sz="1600" dirty="0">
                    <a:ea typeface="Times New Roman" panose="02020603050405020304" pitchFamily="18" charset="0"/>
                    <a:cs typeface="Times New Roman" panose="02020603050405020304" pitchFamily="18" charset="0"/>
                  </a:rPr>
                  <a:t> </a:t>
                </a:r>
                <a14:m>
                  <m:oMath xmlns:m="http://schemas.openxmlformats.org/officeDocument/2006/math">
                    <m:r>
                      <a:rPr lang="ru-RU" sz="16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1600" dirty="0"/>
                  <a:t> = 0,1101</a:t>
                </a:r>
                <a:r>
                  <a:rPr lang="ru-RU" sz="1600" dirty="0"/>
                  <a:t> = 13/16 = 0,8125    Правильный результат 9/11= 0,818…    Погрешность составила 0,056..</a:t>
                </a:r>
              </a:p>
              <a:p>
                <a:pPr marL="0" indent="0">
                  <a:buNone/>
                </a:pPr>
                <a:r>
                  <a:rPr lang="ru-RU" sz="1600" dirty="0"/>
                  <a:t>Ближайшее число, которое можно представить в разрядной сетке 0,1110=14/16=0,875 имеет большую погрешность 0,0625.</a:t>
                </a:r>
              </a:p>
              <a:p>
                <a:pPr marL="0" indent="0">
                  <a:lnSpc>
                    <a:spcPct val="150000"/>
                  </a:lnSpc>
                  <a:buNone/>
                </a:pPr>
                <a:endParaRPr lang="ru-RU" sz="2000" dirty="0"/>
              </a:p>
            </p:txBody>
          </p:sp>
        </mc:Choice>
        <mc:Fallback xmlns="">
          <p:sp>
            <p:nvSpPr>
              <p:cNvPr id="45" name="Объект 2">
                <a:extLst>
                  <a:ext uri="{FF2B5EF4-FFF2-40B4-BE49-F238E27FC236}">
                    <a16:creationId xmlns:a16="http://schemas.microsoft.com/office/drawing/2014/main" xmlns:a14="http://schemas.microsoft.com/office/drawing/2010/main" xmlns="" id="{91B23235-ED35-4AE8-9384-60A53C60E060}"/>
                  </a:ext>
                </a:extLst>
              </p:cNvPr>
              <p:cNvSpPr txBox="1">
                <a:spLocks noRot="1" noChangeAspect="1" noMove="1" noResize="1" noEditPoints="1" noAdjustHandles="1" noChangeArrowheads="1" noChangeShapeType="1" noTextEdit="1"/>
              </p:cNvSpPr>
              <p:nvPr/>
            </p:nvSpPr>
            <p:spPr>
              <a:xfrm>
                <a:off x="113881" y="220538"/>
                <a:ext cx="11964238" cy="6840662"/>
              </a:xfrm>
              <a:prstGeom prst="rect">
                <a:avLst/>
              </a:prstGeom>
              <a:blipFill rotWithShape="1">
                <a:blip r:embed="rId26"/>
                <a:stretch>
                  <a:fillRect l="-306" t="-80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xmlns="" id="{EC495DCE-1200-4636-AE71-C6F44AD976E6}"/>
                  </a:ext>
                </a:extLst>
              </p:cNvPr>
              <p:cNvSpPr>
                <a:spLocks noGrp="1"/>
              </p:cNvSpPr>
              <p:nvPr>
                <p:ph idx="1"/>
              </p:nvPr>
            </p:nvSpPr>
            <p:spPr>
              <a:xfrm>
                <a:off x="200967" y="121750"/>
                <a:ext cx="4913293" cy="1611111"/>
              </a:xfrm>
            </p:spPr>
            <p:txBody>
              <a:bodyPr>
                <a:normAutofit/>
              </a:bodyPr>
              <a:lstStyle/>
              <a:p>
                <a:pPr marL="0" indent="0">
                  <a:buNone/>
                </a:pPr>
                <a:r>
                  <a:rPr lang="ru-RU" sz="2000" dirty="0"/>
                  <a:t> Пример 8</a:t>
                </a:r>
              </a:p>
              <a:p>
                <a:pPr marL="0" indent="0">
                  <a:buNone/>
                </a:pPr>
                <a:r>
                  <a:rPr lang="ru-RU" sz="1800" dirty="0">
                    <a:effectLst/>
                    <a:ea typeface="Times New Roman" panose="02020603050405020304" pitchFamily="18" charset="0"/>
                    <a:cs typeface="Times New Roman" panose="02020603050405020304" pitchFamily="18" charset="0"/>
                  </a:rPr>
                  <a:t> </a:t>
                </a: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=0,1001 </m:t>
                    </m:r>
                  </m:oMath>
                </a14:m>
                <a:r>
                  <a:rPr lang="en-US" sz="1800" i="1"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ru-RU"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r>
                  <a:rPr lang="en-US" sz="1800" dirty="0">
                    <a:solidFill>
                      <a:schemeClr val="tx1"/>
                    </a:solidFill>
                  </a:rPr>
                  <a:t> </a:t>
                </a: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solidFill>
                      <a:schemeClr val="tx1"/>
                    </a:solidFill>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effectLst/>
                    <a:ea typeface="Times New Roman" panose="02020603050405020304" pitchFamily="18" charset="0"/>
                    <a:cs typeface="Times New Roman" panose="02020603050405020304" pitchFamily="18" charset="0"/>
                  </a:rPr>
                  <a:t> </a:t>
                </a:r>
                <a:r>
                  <a:rPr lang="en-US" sz="1400" dirty="0">
                    <a:ea typeface="Times New Roman" panose="02020603050405020304" pitchFamily="18" charset="0"/>
                    <a:cs typeface="Times New Roman" panose="02020603050405020304" pitchFamily="18" charset="0"/>
                  </a:rPr>
                  <a:t>/</a:t>
                </a:r>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t> = </a:t>
                </a:r>
                <a:r>
                  <a:rPr lang="ru-RU" sz="2000" dirty="0"/>
                  <a:t>?</a:t>
                </a:r>
                <a:r>
                  <a:rPr lang="en-US" sz="2000" dirty="0"/>
                  <a:t>			</a:t>
                </a:r>
                <a:endParaRPr lang="ru-RU" sz="2000" dirty="0"/>
              </a:p>
            </p:txBody>
          </p:sp>
        </mc:Choice>
        <mc:Fallback xmlns="">
          <p:sp>
            <p:nvSpPr>
              <p:cNvPr id="3" name="Объект 2">
                <a:extLst>
                  <a:ext uri="{FF2B5EF4-FFF2-40B4-BE49-F238E27FC236}">
                    <a16:creationId xmlns:a16="http://schemas.microsoft.com/office/drawing/2014/main" id="{EC495DCE-1200-4636-AE71-C6F44AD976E6}"/>
                  </a:ext>
                </a:extLst>
              </p:cNvPr>
              <p:cNvSpPr>
                <a:spLocks noGrp="1" noRot="1" noChangeAspect="1" noMove="1" noResize="1" noEditPoints="1" noAdjustHandles="1" noChangeArrowheads="1" noChangeShapeType="1" noTextEdit="1"/>
              </p:cNvSpPr>
              <p:nvPr>
                <p:ph idx="1"/>
              </p:nvPr>
            </p:nvSpPr>
            <p:spPr>
              <a:xfrm>
                <a:off x="200967" y="121750"/>
                <a:ext cx="4913293" cy="1611111"/>
              </a:xfrm>
              <a:blipFill>
                <a:blip r:embed="rId27"/>
                <a:stretch>
                  <a:fillRect l="-248" t="-4167" b="-1894"/>
                </a:stretch>
              </a:blipFill>
            </p:spPr>
            <p:txBody>
              <a:bodyPr/>
              <a:lstStyle/>
              <a:p>
                <a:r>
                  <a:rPr lang="ru-RU">
                    <a:noFill/>
                  </a:rPr>
                  <a:t> </a:t>
                </a:r>
              </a:p>
            </p:txBody>
          </p:sp>
        </mc:Fallback>
      </mc:AlternateContent>
      <p:cxnSp>
        <p:nvCxnSpPr>
          <p:cNvPr id="5" name="Прямая соединительная линия 4">
            <a:extLst>
              <a:ext uri="{FF2B5EF4-FFF2-40B4-BE49-F238E27FC236}">
                <a16:creationId xmlns:a16="http://schemas.microsoft.com/office/drawing/2014/main" xmlns="" id="{E3C7EF32-2FCD-4BD4-AA8A-A968F58AE85A}"/>
              </a:ext>
            </a:extLst>
          </p:cNvPr>
          <p:cNvCxnSpPr>
            <a:cxnSpLocks/>
          </p:cNvCxnSpPr>
          <p:nvPr/>
        </p:nvCxnSpPr>
        <p:spPr>
          <a:xfrm>
            <a:off x="276594" y="1271461"/>
            <a:ext cx="353189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Прямая соединительная линия 22">
            <a:extLst>
              <a:ext uri="{FF2B5EF4-FFF2-40B4-BE49-F238E27FC236}">
                <a16:creationId xmlns:a16="http://schemas.microsoft.com/office/drawing/2014/main" xmlns="" id="{E3C23D80-039B-41C0-822C-BE0AAFF1235F}"/>
              </a:ext>
            </a:extLst>
          </p:cNvPr>
          <p:cNvCxnSpPr>
            <a:cxnSpLocks/>
          </p:cNvCxnSpPr>
          <p:nvPr/>
        </p:nvCxnSpPr>
        <p:spPr>
          <a:xfrm>
            <a:off x="4632114" y="5592961"/>
            <a:ext cx="128459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xmlns="" id="{1B587E55-1BD2-42F5-BDD6-E37DD26489D3}"/>
              </a:ext>
            </a:extLst>
          </p:cNvPr>
          <p:cNvCxnSpPr>
            <a:cxnSpLocks/>
          </p:cNvCxnSpPr>
          <p:nvPr/>
        </p:nvCxnSpPr>
        <p:spPr>
          <a:xfrm>
            <a:off x="4632114" y="4800599"/>
            <a:ext cx="1190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Прямая соединительная линия 24">
            <a:extLst>
              <a:ext uri="{FF2B5EF4-FFF2-40B4-BE49-F238E27FC236}">
                <a16:creationId xmlns:a16="http://schemas.microsoft.com/office/drawing/2014/main" xmlns="" id="{46179BB2-7CD8-4E18-91F4-BEE22B48E7A6}"/>
              </a:ext>
            </a:extLst>
          </p:cNvPr>
          <p:cNvCxnSpPr>
            <a:cxnSpLocks/>
          </p:cNvCxnSpPr>
          <p:nvPr/>
        </p:nvCxnSpPr>
        <p:spPr>
          <a:xfrm>
            <a:off x="4632114" y="3994983"/>
            <a:ext cx="1190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xmlns="" id="{AA30204F-22CA-4DBB-9D37-CF73CDA6FC16}"/>
              </a:ext>
            </a:extLst>
          </p:cNvPr>
          <p:cNvCxnSpPr>
            <a:cxnSpLocks/>
          </p:cNvCxnSpPr>
          <p:nvPr/>
        </p:nvCxnSpPr>
        <p:spPr>
          <a:xfrm>
            <a:off x="4632114" y="3199602"/>
            <a:ext cx="1190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8">
            <a:extLst>
              <a:ext uri="{FF2B5EF4-FFF2-40B4-BE49-F238E27FC236}">
                <a16:creationId xmlns:a16="http://schemas.microsoft.com/office/drawing/2014/main" xmlns="" id="{0BFF7E80-5809-4589-8CDD-B6E383D960B7}"/>
              </a:ext>
            </a:extLst>
          </p:cNvPr>
          <p:cNvCxnSpPr>
            <a:cxnSpLocks/>
          </p:cNvCxnSpPr>
          <p:nvPr/>
        </p:nvCxnSpPr>
        <p:spPr>
          <a:xfrm>
            <a:off x="4632114" y="2466231"/>
            <a:ext cx="1190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xmlns="" id="{4CB6EE39-7492-45FA-86A1-6BFC49E4345E}"/>
              </a:ext>
            </a:extLst>
          </p:cNvPr>
          <p:cNvCxnSpPr>
            <a:cxnSpLocks/>
          </p:cNvCxnSpPr>
          <p:nvPr/>
        </p:nvCxnSpPr>
        <p:spPr>
          <a:xfrm>
            <a:off x="4632114" y="1720548"/>
            <a:ext cx="1190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10">
            <a:extLst>
              <a:ext uri="{FF2B5EF4-FFF2-40B4-BE49-F238E27FC236}">
                <a16:creationId xmlns:a16="http://schemas.microsoft.com/office/drawing/2014/main" xmlns="" id="{9C566D3C-72A5-4C9F-AF01-D83B44CD5AA5}"/>
              </a:ext>
            </a:extLst>
          </p:cNvPr>
          <p:cNvCxnSpPr>
            <a:cxnSpLocks/>
          </p:cNvCxnSpPr>
          <p:nvPr/>
        </p:nvCxnSpPr>
        <p:spPr>
          <a:xfrm>
            <a:off x="4632114" y="952475"/>
            <a:ext cx="119046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8E40870F-DD55-4379-B490-DA393E8B3E32}"/>
                  </a:ext>
                </a:extLst>
              </p:cNvPr>
              <p:cNvSpPr txBox="1"/>
              <p:nvPr/>
            </p:nvSpPr>
            <p:spPr>
              <a:xfrm>
                <a:off x="4206027" y="417976"/>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2" name="TextBox 11">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417976"/>
                <a:ext cx="426087" cy="369332"/>
              </a:xfrm>
              <a:prstGeom prst="rect">
                <a:avLst/>
              </a:prstGeom>
              <a:blipFill>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8E40870F-DD55-4379-B490-DA393E8B3E32}"/>
                  </a:ext>
                </a:extLst>
              </p:cNvPr>
              <p:cNvSpPr txBox="1"/>
              <p:nvPr/>
            </p:nvSpPr>
            <p:spPr>
              <a:xfrm>
                <a:off x="4206027" y="1117155"/>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3" name="TextBox 12">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1117155"/>
                <a:ext cx="426087" cy="369332"/>
              </a:xfrm>
              <a:prstGeom prst="rect">
                <a:avLst/>
              </a:prstGeom>
              <a:blipFill>
                <a:blip r:embed="rId2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8E40870F-DD55-4379-B490-DA393E8B3E32}"/>
                  </a:ext>
                </a:extLst>
              </p:cNvPr>
              <p:cNvSpPr txBox="1"/>
              <p:nvPr/>
            </p:nvSpPr>
            <p:spPr>
              <a:xfrm>
                <a:off x="4206027" y="1850525"/>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1850525"/>
                <a:ext cx="426087" cy="369332"/>
              </a:xfrm>
              <a:prstGeom prst="rect">
                <a:avLst/>
              </a:prstGeom>
              <a:blipFill>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8E40870F-DD55-4379-B490-DA393E8B3E32}"/>
                  </a:ext>
                </a:extLst>
              </p:cNvPr>
              <p:cNvSpPr txBox="1"/>
              <p:nvPr/>
            </p:nvSpPr>
            <p:spPr>
              <a:xfrm>
                <a:off x="4206027" y="2605687"/>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5" name="TextBox 14">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2605687"/>
                <a:ext cx="426087" cy="369332"/>
              </a:xfrm>
              <a:prstGeom prst="rect">
                <a:avLst/>
              </a:prstGeom>
              <a:blipFill>
                <a:blip r:embed="rId3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E40870F-DD55-4379-B490-DA393E8B3E32}"/>
                  </a:ext>
                </a:extLst>
              </p:cNvPr>
              <p:cNvSpPr txBox="1"/>
              <p:nvPr/>
            </p:nvSpPr>
            <p:spPr>
              <a:xfrm>
                <a:off x="4206027" y="3424186"/>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3424186"/>
                <a:ext cx="426087" cy="369332"/>
              </a:xfrm>
              <a:prstGeom prst="rect">
                <a:avLst/>
              </a:prstGeom>
              <a:blipFill>
                <a:blip r:embed="rId3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E40870F-DD55-4379-B490-DA393E8B3E32}"/>
                  </a:ext>
                </a:extLst>
              </p:cNvPr>
              <p:cNvSpPr txBox="1"/>
              <p:nvPr/>
            </p:nvSpPr>
            <p:spPr>
              <a:xfrm>
                <a:off x="4206027" y="4229801"/>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7" name="TextBox 16">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4229801"/>
                <a:ext cx="426087" cy="369332"/>
              </a:xfrm>
              <a:prstGeom prst="rect">
                <a:avLst/>
              </a:prstGeom>
              <a:blipFill>
                <a:blip r:embed="rId3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8E40870F-DD55-4379-B490-DA393E8B3E32}"/>
                  </a:ext>
                </a:extLst>
              </p:cNvPr>
              <p:cNvSpPr txBox="1"/>
              <p:nvPr/>
            </p:nvSpPr>
            <p:spPr>
              <a:xfrm>
                <a:off x="4206027" y="5043629"/>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8" name="TextBox 17">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206027" y="5043629"/>
                <a:ext cx="426087" cy="369332"/>
              </a:xfrm>
              <a:prstGeom prst="rect">
                <a:avLst/>
              </a:prstGeom>
              <a:blipFill>
                <a:blip r:embed="rId3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D5619850-A09C-4109-8E68-99607DC3D150}"/>
                  </a:ext>
                </a:extLst>
              </p:cNvPr>
              <p:cNvSpPr txBox="1"/>
              <p:nvPr/>
            </p:nvSpPr>
            <p:spPr>
              <a:xfrm>
                <a:off x="3106271" y="1359679"/>
                <a:ext cx="1190462" cy="369332"/>
              </a:xfrm>
              <a:prstGeom prst="rect">
                <a:avLst/>
              </a:prstGeom>
              <a:noFill/>
            </p:spPr>
            <p:txBody>
              <a:bodyPr wrap="square" rtlCol="0">
                <a:spAutoFit/>
              </a:bodyPr>
              <a:lstStyle/>
              <a:p>
                <a:r>
                  <a:rPr lang="en-US" sz="1800" dirty="0"/>
                  <a:t> </a:t>
                </a:r>
                <a14:m>
                  <m:oMath xmlns:m="http://schemas.openxmlformats.org/officeDocument/2006/math">
                    <m:r>
                      <a:rPr lang="en-US" sz="1800" i="1" dirty="0">
                        <a:latin typeface="Cambria Math" panose="02040503050406030204" pitchFamily="18" charset="0"/>
                      </a:rPr>
                      <m:t>𝛼</m:t>
                    </m:r>
                    <m:r>
                      <m:rPr>
                        <m:nor/>
                      </m:rPr>
                      <a:rPr lang="ru-RU" sz="1800" baseline="-25000"/>
                      <m:t>0</m:t>
                    </m:r>
                  </m:oMath>
                </a14:m>
                <a:r>
                  <a:rPr lang="ru-RU" sz="1800" dirty="0"/>
                  <a:t> </a:t>
                </a:r>
                <a:r>
                  <a:rPr lang="en-US" sz="1800" dirty="0"/>
                  <a:t>&lt; </a:t>
                </a:r>
                <a:r>
                  <a:rPr lang="ru-RU" sz="1800" dirty="0"/>
                  <a:t>0</a:t>
                </a:r>
                <a:r>
                  <a:rPr lang="en-US" sz="1800" dirty="0"/>
                  <a:t> </a:t>
                </a:r>
                <a:endParaRPr lang="ru-RU" dirty="0"/>
              </a:p>
            </p:txBody>
          </p:sp>
        </mc:Choice>
        <mc:Fallback xmlns="">
          <p:sp>
            <p:nvSpPr>
              <p:cNvPr id="4" name="TextBox 3">
                <a:extLst>
                  <a:ext uri="{FF2B5EF4-FFF2-40B4-BE49-F238E27FC236}">
                    <a16:creationId xmlns:a16="http://schemas.microsoft.com/office/drawing/2014/main" id="{D5619850-A09C-4109-8E68-99607DC3D150}"/>
                  </a:ext>
                </a:extLst>
              </p:cNvPr>
              <p:cNvSpPr txBox="1">
                <a:spLocks noRot="1" noChangeAspect="1" noMove="1" noResize="1" noEditPoints="1" noAdjustHandles="1" noChangeArrowheads="1" noChangeShapeType="1" noTextEdit="1"/>
              </p:cNvSpPr>
              <p:nvPr/>
            </p:nvSpPr>
            <p:spPr>
              <a:xfrm>
                <a:off x="3106271" y="1359679"/>
                <a:ext cx="1190462" cy="369332"/>
              </a:xfrm>
              <a:prstGeom prst="rect">
                <a:avLst/>
              </a:prstGeom>
              <a:blipFill>
                <a:blip r:embed="rId34"/>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46165C75-D3CD-4B30-9299-B5AE688EE1CF}"/>
                  </a:ext>
                </a:extLst>
              </p:cNvPr>
              <p:cNvSpPr txBox="1"/>
              <p:nvPr/>
            </p:nvSpPr>
            <p:spPr>
              <a:xfrm>
                <a:off x="3015565" y="4398843"/>
                <a:ext cx="1190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3</m:t>
                          </m:r>
                        </m:sub>
                      </m:sSub>
                      <m:r>
                        <m:rPr>
                          <m:nor/>
                        </m:rPr>
                        <a:rPr lang="en-US" dirty="0">
                          <a:latin typeface="Cambria Math" panose="02040503050406030204" pitchFamily="18" charset="0"/>
                        </a:rPr>
                        <m:t>&lt;</m:t>
                      </m:r>
                      <m:r>
                        <m:rPr>
                          <m:nor/>
                        </m:rPr>
                        <a:rPr lang="en-US" dirty="0"/>
                        <m:t> </m:t>
                      </m:r>
                      <m:r>
                        <m:rPr>
                          <m:nor/>
                        </m:rPr>
                        <a:rPr lang="ru-RU" dirty="0"/>
                        <m:t>0</m:t>
                      </m:r>
                    </m:oMath>
                  </m:oMathPara>
                </a14:m>
                <a:endParaRPr lang="ru-RU" dirty="0"/>
              </a:p>
            </p:txBody>
          </p:sp>
        </mc:Choice>
        <mc:Fallback xmlns="">
          <p:sp>
            <p:nvSpPr>
              <p:cNvPr id="21" name="TextBox 20">
                <a:extLst>
                  <a:ext uri="{FF2B5EF4-FFF2-40B4-BE49-F238E27FC236}">
                    <a16:creationId xmlns:a16="http://schemas.microsoft.com/office/drawing/2014/main" id="{46165C75-D3CD-4B30-9299-B5AE688EE1CF}"/>
                  </a:ext>
                </a:extLst>
              </p:cNvPr>
              <p:cNvSpPr txBox="1">
                <a:spLocks noRot="1" noChangeAspect="1" noMove="1" noResize="1" noEditPoints="1" noAdjustHandles="1" noChangeArrowheads="1" noChangeShapeType="1" noTextEdit="1"/>
              </p:cNvSpPr>
              <p:nvPr/>
            </p:nvSpPr>
            <p:spPr>
              <a:xfrm>
                <a:off x="3015565" y="4398843"/>
                <a:ext cx="1190462" cy="369332"/>
              </a:xfrm>
              <a:prstGeom prst="rect">
                <a:avLst/>
              </a:prstGeom>
              <a:blipFill>
                <a:blip r:embed="rId3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492574" y="952475"/>
                <a:ext cx="782963"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ru-RU" baseline="-25000"/>
                      <m:t>0</m:t>
                    </m:r>
                  </m:oMath>
                </a14:m>
                <a:r>
                  <a:rPr lang="ru-RU" dirty="0"/>
                  <a:t> </a:t>
                </a:r>
                <a:r>
                  <a:rPr lang="en-US" dirty="0"/>
                  <a:t>&lt; </a:t>
                </a:r>
                <a:r>
                  <a:rPr lang="ru-RU" dirty="0"/>
                  <a:t>0</a:t>
                </a:r>
              </a:p>
            </p:txBody>
          </p:sp>
        </mc:Choice>
        <mc:Fallback xmlns="">
          <p:sp>
            <p:nvSpPr>
              <p:cNvPr id="6" name="TextBox 5"/>
              <p:cNvSpPr txBox="1">
                <a:spLocks noRot="1" noChangeAspect="1" noMove="1" noResize="1" noEditPoints="1" noAdjustHandles="1" noChangeArrowheads="1" noChangeShapeType="1" noTextEdit="1"/>
              </p:cNvSpPr>
              <p:nvPr/>
            </p:nvSpPr>
            <p:spPr>
              <a:xfrm>
                <a:off x="6492574" y="952475"/>
                <a:ext cx="782963" cy="369332"/>
              </a:xfrm>
              <a:prstGeom prst="rect">
                <a:avLst/>
              </a:prstGeom>
              <a:blipFill>
                <a:blip r:embed="rId36"/>
                <a:stretch>
                  <a:fillRect t="-8197" r="-781"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119419" y="952475"/>
                <a:ext cx="3035510" cy="369332"/>
              </a:xfrm>
              <a:prstGeom prst="rect">
                <a:avLst/>
              </a:prstGeom>
              <a:noFill/>
            </p:spPr>
            <p:txBody>
              <a:bodyPr wrap="square" rtlCol="0">
                <a:spAutoFit/>
              </a:bodyPr>
              <a:lstStyle/>
              <a:p>
                <a14:m>
                  <m:oMath xmlns:m="http://schemas.openxmlformats.org/officeDocument/2006/math">
                    <m:r>
                      <m:rPr>
                        <m:nor/>
                      </m:rPr>
                      <a:rPr lang="en-US" dirty="0"/>
                      <m:t>=&gt;</m:t>
                    </m:r>
                  </m:oMath>
                </a14:m>
                <a:r>
                  <a:rPr lang="ru-RU"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0</m:t>
                        </m:r>
                      </m:sub>
                    </m:sSub>
                  </m:oMath>
                </a14:m>
                <a:r>
                  <a:rPr lang="en-US" dirty="0"/>
                  <a:t> = 0 </a:t>
                </a:r>
                <a:r>
                  <a:rPr lang="ru-RU" dirty="0"/>
                  <a:t>переполнения нет</a:t>
                </a:r>
              </a:p>
            </p:txBody>
          </p:sp>
        </mc:Choice>
        <mc:Fallback xmlns="">
          <p:sp>
            <p:nvSpPr>
              <p:cNvPr id="7" name="TextBox 6"/>
              <p:cNvSpPr txBox="1">
                <a:spLocks noRot="1" noChangeAspect="1" noMove="1" noResize="1" noEditPoints="1" noAdjustHandles="1" noChangeArrowheads="1" noChangeShapeType="1" noTextEdit="1"/>
              </p:cNvSpPr>
              <p:nvPr/>
            </p:nvSpPr>
            <p:spPr>
              <a:xfrm>
                <a:off x="7119419" y="952475"/>
                <a:ext cx="3035510" cy="369332"/>
              </a:xfrm>
              <a:prstGeom prst="rect">
                <a:avLst/>
              </a:prstGeom>
              <a:blipFill>
                <a:blip r:embed="rId37"/>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64893" y="2466231"/>
                <a:ext cx="90324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dirty="0">
                              <a:latin typeface="Cambria Math" panose="02040503050406030204" pitchFamily="18" charset="0"/>
                            </a:rPr>
                            <m:t>1</m:t>
                          </m:r>
                        </m:sub>
                      </m:sSub>
                      <m:r>
                        <m:rPr>
                          <m:nor/>
                        </m:rPr>
                        <a:rPr lang="en-US" dirty="0">
                          <a:latin typeface="Cambria Math" panose="02040503050406030204" pitchFamily="18" charset="0"/>
                        </a:rPr>
                        <m:t>&gt;</m:t>
                      </m:r>
                      <m:r>
                        <m:rPr>
                          <m:nor/>
                        </m:rPr>
                        <a:rPr lang="en-US" dirty="0"/>
                        <m:t> </m:t>
                      </m:r>
                      <m:r>
                        <m:rPr>
                          <m:nor/>
                        </m:rPr>
                        <a:rPr lang="ru-RU" dirty="0"/>
                        <m:t>0</m:t>
                      </m:r>
                      <m:r>
                        <m:rPr>
                          <m:nor/>
                        </m:rPr>
                        <a:rPr lang="en-US" dirty="0"/>
                        <m:t> </m:t>
                      </m:r>
                    </m:oMath>
                  </m:oMathPara>
                </a14:m>
                <a:endParaRPr lang="ru-RU" dirty="0"/>
              </a:p>
            </p:txBody>
          </p:sp>
        </mc:Choice>
        <mc:Fallback xmlns="">
          <p:sp>
            <p:nvSpPr>
              <p:cNvPr id="8" name="TextBox 7"/>
              <p:cNvSpPr txBox="1">
                <a:spLocks noRot="1" noChangeAspect="1" noMove="1" noResize="1" noEditPoints="1" noAdjustHandles="1" noChangeArrowheads="1" noChangeShapeType="1" noTextEdit="1"/>
              </p:cNvSpPr>
              <p:nvPr/>
            </p:nvSpPr>
            <p:spPr>
              <a:xfrm>
                <a:off x="6564893" y="2466231"/>
                <a:ext cx="903248" cy="369332"/>
              </a:xfrm>
              <a:prstGeom prst="rect">
                <a:avLst/>
              </a:prstGeom>
              <a:blipFill>
                <a:blip r:embed="rId3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275412" y="2466231"/>
                <a:ext cx="1319676" cy="646331"/>
              </a:xfrm>
              <a:prstGeom prst="rect">
                <a:avLst/>
              </a:prstGeom>
              <a:noFill/>
            </p:spPr>
            <p:txBody>
              <a:bodyPr wrap="square" rtlCol="0">
                <a:spAutoFit/>
              </a:bodyPr>
              <a:lstStyle/>
              <a:p>
                <a14:m>
                  <m:oMath xmlns:m="http://schemas.openxmlformats.org/officeDocument/2006/math">
                    <m:r>
                      <m:rPr>
                        <m:nor/>
                      </m:rPr>
                      <a:rPr lang="en-US" dirty="0"/>
                      <m:t>=&gt;</m:t>
                    </m:r>
                  </m:oMath>
                </a14:m>
                <a:r>
                  <a:rPr lang="en-US"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−1</m:t>
                        </m:r>
                      </m:sub>
                    </m:sSub>
                  </m:oMath>
                </a14:m>
                <a:r>
                  <a:rPr lang="en-US" dirty="0"/>
                  <a:t> = 1</a:t>
                </a:r>
              </a:p>
              <a:p>
                <a:endParaRPr lang="ru-RU" dirty="0"/>
              </a:p>
            </p:txBody>
          </p:sp>
        </mc:Choice>
        <mc:Fallback xmlns="">
          <p:sp>
            <p:nvSpPr>
              <p:cNvPr id="19" name="TextBox 18"/>
              <p:cNvSpPr txBox="1">
                <a:spLocks noRot="1" noChangeAspect="1" noMove="1" noResize="1" noEditPoints="1" noAdjustHandles="1" noChangeArrowheads="1" noChangeShapeType="1" noTextEdit="1"/>
              </p:cNvSpPr>
              <p:nvPr/>
            </p:nvSpPr>
            <p:spPr>
              <a:xfrm>
                <a:off x="7275412" y="2466231"/>
                <a:ext cx="1319676" cy="646331"/>
              </a:xfrm>
              <a:prstGeom prst="rect">
                <a:avLst/>
              </a:prstGeom>
              <a:blipFill>
                <a:blip r:embed="rId39"/>
                <a:stretch>
                  <a:fillRect t="-566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511044" y="3211105"/>
                <a:ext cx="916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2</m:t>
                          </m:r>
                        </m:sub>
                      </m:sSub>
                      <m:r>
                        <m:rPr>
                          <m:nor/>
                        </m:rPr>
                        <a:rPr lang="en-US" dirty="0">
                          <a:latin typeface="Cambria Math" panose="02040503050406030204" pitchFamily="18" charset="0"/>
                        </a:rPr>
                        <m:t>&gt;</m:t>
                      </m:r>
                      <m:r>
                        <m:rPr>
                          <m:nor/>
                        </m:rPr>
                        <a:rPr lang="en-US" dirty="0"/>
                        <m:t> </m:t>
                      </m:r>
                      <m:r>
                        <m:rPr>
                          <m:nor/>
                        </m:rPr>
                        <a:rPr lang="ru-RU" dirty="0"/>
                        <m:t>0</m:t>
                      </m:r>
                      <m:r>
                        <m:rPr>
                          <m:nor/>
                        </m:rPr>
                        <a:rPr lang="en-US" dirty="0"/>
                        <m:t> </m:t>
                      </m:r>
                    </m:oMath>
                  </m:oMathPara>
                </a14:m>
                <a:endParaRPr lang="ru-RU" dirty="0"/>
              </a:p>
            </p:txBody>
          </p:sp>
        </mc:Choice>
        <mc:Fallback xmlns="">
          <p:sp>
            <p:nvSpPr>
              <p:cNvPr id="20" name="TextBox 19"/>
              <p:cNvSpPr txBox="1">
                <a:spLocks noRot="1" noChangeAspect="1" noMove="1" noResize="1" noEditPoints="1" noAdjustHandles="1" noChangeArrowheads="1" noChangeShapeType="1" noTextEdit="1"/>
              </p:cNvSpPr>
              <p:nvPr/>
            </p:nvSpPr>
            <p:spPr>
              <a:xfrm>
                <a:off x="6511044" y="3211105"/>
                <a:ext cx="916902" cy="369332"/>
              </a:xfrm>
              <a:prstGeom prst="rect">
                <a:avLst/>
              </a:prstGeom>
              <a:blipFill>
                <a:blip r:embed="rId4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969495" y="3211105"/>
                <a:ext cx="158347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2</m:t>
                          </m:r>
                        </m:sub>
                      </m:sSub>
                      <m:r>
                        <m:rPr>
                          <m:nor/>
                        </m:rPr>
                        <a:rPr lang="en-US" dirty="0"/>
                        <m:t> = 1</m:t>
                      </m:r>
                    </m:oMath>
                  </m:oMathPara>
                </a14:m>
                <a:endParaRPr lang="en-US" dirty="0"/>
              </a:p>
              <a:p>
                <a:endParaRPr lang="ru-RU" dirty="0"/>
              </a:p>
            </p:txBody>
          </p:sp>
        </mc:Choice>
        <mc:Fallback xmlns="">
          <p:sp>
            <p:nvSpPr>
              <p:cNvPr id="22" name="TextBox 21"/>
              <p:cNvSpPr txBox="1">
                <a:spLocks noRot="1" noChangeAspect="1" noMove="1" noResize="1" noEditPoints="1" noAdjustHandles="1" noChangeArrowheads="1" noChangeShapeType="1" noTextEdit="1"/>
              </p:cNvSpPr>
              <p:nvPr/>
            </p:nvSpPr>
            <p:spPr>
              <a:xfrm>
                <a:off x="6969495" y="3211105"/>
                <a:ext cx="1583474" cy="646331"/>
              </a:xfrm>
              <a:prstGeom prst="rect">
                <a:avLst/>
              </a:prstGeom>
              <a:blipFill>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5148" y="4039817"/>
                <a:ext cx="9478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3</m:t>
                          </m:r>
                        </m:sub>
                      </m:sSub>
                      <m:r>
                        <m:rPr>
                          <m:nor/>
                        </m:rPr>
                        <a:rPr lang="en-US" dirty="0">
                          <a:latin typeface="Cambria Math" panose="02040503050406030204" pitchFamily="18" charset="0"/>
                        </a:rPr>
                        <m:t>&lt;</m:t>
                      </m:r>
                      <m:r>
                        <m:rPr>
                          <m:nor/>
                        </m:rPr>
                        <a:rPr lang="en-US" dirty="0"/>
                        <m:t> </m:t>
                      </m:r>
                      <m:r>
                        <m:rPr>
                          <m:nor/>
                        </m:rPr>
                        <a:rPr lang="ru-RU" dirty="0"/>
                        <m:t>0</m:t>
                      </m:r>
                      <m:r>
                        <m:rPr>
                          <m:nor/>
                        </m:rPr>
                        <a:rPr lang="en-US" dirty="0"/>
                        <m:t> </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6525148" y="4039817"/>
                <a:ext cx="947853" cy="369332"/>
              </a:xfrm>
              <a:prstGeom prst="rect">
                <a:avLst/>
              </a:prstGeom>
              <a:blipFill>
                <a:blip r:embed="rId4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183069" y="4039343"/>
                <a:ext cx="126008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3</m:t>
                          </m:r>
                        </m:sub>
                      </m:sSub>
                      <m:r>
                        <m:rPr>
                          <m:nor/>
                        </m:rPr>
                        <a:rPr lang="en-US" dirty="0"/>
                        <m:t> = 0</m:t>
                      </m:r>
                    </m:oMath>
                  </m:oMathPara>
                </a14:m>
                <a:endParaRPr lang="en-US" dirty="0"/>
              </a:p>
              <a:p>
                <a:endParaRPr lang="ru-RU" dirty="0"/>
              </a:p>
            </p:txBody>
          </p:sp>
        </mc:Choice>
        <mc:Fallback xmlns="">
          <p:sp>
            <p:nvSpPr>
              <p:cNvPr id="28" name="TextBox 27"/>
              <p:cNvSpPr txBox="1">
                <a:spLocks noRot="1" noChangeAspect="1" noMove="1" noResize="1" noEditPoints="1" noAdjustHandles="1" noChangeArrowheads="1" noChangeShapeType="1" noTextEdit="1"/>
              </p:cNvSpPr>
              <p:nvPr/>
            </p:nvSpPr>
            <p:spPr>
              <a:xfrm>
                <a:off x="7183069" y="4039343"/>
                <a:ext cx="1260087" cy="646331"/>
              </a:xfrm>
              <a:prstGeom prst="rect">
                <a:avLst/>
              </a:prstGeom>
              <a:blipFill>
                <a:blip r:embed="rId4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564893" y="5550508"/>
                <a:ext cx="880946"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 </m:t>
                    </m:r>
                  </m:oMath>
                </a14:m>
                <a:r>
                  <a:rPr lang="ru-RU" baseline="-25000" dirty="0"/>
                  <a:t>4</a:t>
                </a:r>
                <a:r>
                  <a:rPr lang="en-US" dirty="0"/>
                  <a:t> &gt; 0</a:t>
                </a:r>
                <a:endParaRPr lang="ru-RU" dirty="0"/>
              </a:p>
            </p:txBody>
          </p:sp>
        </mc:Choice>
        <mc:Fallback xmlns="">
          <p:sp>
            <p:nvSpPr>
              <p:cNvPr id="29" name="TextBox 28"/>
              <p:cNvSpPr txBox="1">
                <a:spLocks noRot="1" noChangeAspect="1" noMove="1" noResize="1" noEditPoints="1" noAdjustHandles="1" noChangeArrowheads="1" noChangeShapeType="1" noTextEdit="1"/>
              </p:cNvSpPr>
              <p:nvPr/>
            </p:nvSpPr>
            <p:spPr>
              <a:xfrm>
                <a:off x="6564893" y="5550508"/>
                <a:ext cx="880946" cy="369332"/>
              </a:xfrm>
              <a:prstGeom prst="rect">
                <a:avLst/>
              </a:prstGeom>
              <a:blipFill>
                <a:blip r:embed="rId44"/>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242616" y="5550508"/>
                <a:ext cx="1300861" cy="369332"/>
              </a:xfrm>
              <a:prstGeom prst="rect">
                <a:avLst/>
              </a:prstGeom>
              <a:noFill/>
            </p:spPr>
            <p:txBody>
              <a:bodyPr wrap="square" rtlCol="0">
                <a:spAutoFit/>
              </a:bodyPr>
              <a:lstStyle/>
              <a:p>
                <a:r>
                  <a:rPr lang="en-US" dirty="0"/>
                  <a:t>=&gt;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4</m:t>
                        </m:r>
                      </m:sub>
                    </m:sSub>
                    <m:r>
                      <m:rPr>
                        <m:nor/>
                      </m:rPr>
                      <a:rPr lang="en-US" dirty="0"/>
                      <m:t> = 1</m:t>
                    </m:r>
                  </m:oMath>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7242616" y="5550508"/>
                <a:ext cx="1300861" cy="369332"/>
              </a:xfrm>
              <a:prstGeom prst="rect">
                <a:avLst/>
              </a:prstGeom>
              <a:blipFill>
                <a:blip r:embed="rId45"/>
                <a:stretch>
                  <a:fillRect l="-3756" t="-10000" b="-26667"/>
                </a:stretch>
              </a:blipFill>
            </p:spPr>
            <p:txBody>
              <a:bodyPr/>
              <a:lstStyle/>
              <a:p>
                <a:r>
                  <a:rPr lang="ru-RU">
                    <a:noFill/>
                  </a:rPr>
                  <a:t> </a:t>
                </a:r>
              </a:p>
            </p:txBody>
          </p:sp>
        </mc:Fallback>
      </mc:AlternateContent>
      <p:sp>
        <p:nvSpPr>
          <p:cNvPr id="33" name="TextBox 32"/>
          <p:cNvSpPr txBox="1"/>
          <p:nvPr/>
        </p:nvSpPr>
        <p:spPr>
          <a:xfrm>
            <a:off x="4886507" y="2079780"/>
            <a:ext cx="740245" cy="369332"/>
          </a:xfrm>
          <a:prstGeom prst="rect">
            <a:avLst/>
          </a:prstGeom>
          <a:noFill/>
        </p:spPr>
        <p:txBody>
          <a:bodyPr wrap="square" rtlCol="0">
            <a:spAutoFit/>
          </a:bodyPr>
          <a:lstStyle/>
          <a:p>
            <a:r>
              <a:rPr lang="ru-RU" dirty="0"/>
              <a:t>0101</a:t>
            </a:r>
          </a:p>
        </p:txBody>
      </p:sp>
      <p:sp>
        <p:nvSpPr>
          <p:cNvPr id="34" name="TextBox 33"/>
          <p:cNvSpPr txBox="1"/>
          <p:nvPr/>
        </p:nvSpPr>
        <p:spPr>
          <a:xfrm>
            <a:off x="4884126" y="2079780"/>
            <a:ext cx="345837" cy="369332"/>
          </a:xfrm>
          <a:prstGeom prst="rect">
            <a:avLst/>
          </a:prstGeom>
          <a:noFill/>
        </p:spPr>
        <p:txBody>
          <a:bodyPr wrap="square" rtlCol="0">
            <a:spAutoFit/>
          </a:bodyPr>
          <a:lstStyle/>
          <a:p>
            <a:r>
              <a:rPr lang="ru-RU" dirty="0"/>
              <a:t>1</a:t>
            </a:r>
          </a:p>
        </p:txBody>
      </p:sp>
      <p:sp>
        <p:nvSpPr>
          <p:cNvPr id="35" name="TextBox 34"/>
          <p:cNvSpPr txBox="1"/>
          <p:nvPr/>
        </p:nvSpPr>
        <p:spPr>
          <a:xfrm>
            <a:off x="4713114" y="2079780"/>
            <a:ext cx="391774" cy="369332"/>
          </a:xfrm>
          <a:prstGeom prst="rect">
            <a:avLst/>
          </a:prstGeom>
          <a:noFill/>
        </p:spPr>
        <p:txBody>
          <a:bodyPr wrap="square" rtlCol="0">
            <a:spAutoFit/>
          </a:bodyPr>
          <a:lstStyle/>
          <a:p>
            <a:r>
              <a:rPr lang="ru-RU" dirty="0"/>
              <a:t>1,</a:t>
            </a:r>
          </a:p>
        </p:txBody>
      </p:sp>
      <p:sp>
        <p:nvSpPr>
          <p:cNvPr id="37" name="TextBox 36"/>
          <p:cNvSpPr txBox="1"/>
          <p:nvPr/>
        </p:nvSpPr>
        <p:spPr>
          <a:xfrm>
            <a:off x="4903898" y="5168765"/>
            <a:ext cx="1049227" cy="369332"/>
          </a:xfrm>
          <a:prstGeom prst="rect">
            <a:avLst/>
          </a:prstGeom>
          <a:noFill/>
        </p:spPr>
        <p:txBody>
          <a:bodyPr wrap="square" rtlCol="0">
            <a:spAutoFit/>
          </a:bodyPr>
          <a:lstStyle/>
          <a:p>
            <a:r>
              <a:rPr lang="en-US" dirty="0" smtClean="0"/>
              <a:t>111</a:t>
            </a:r>
            <a:r>
              <a:rPr lang="ru-RU" dirty="0" smtClean="0"/>
              <a:t>0101</a:t>
            </a:r>
            <a:endParaRPr lang="ru-RU" dirty="0"/>
          </a:p>
        </p:txBody>
      </p:sp>
      <p:sp>
        <p:nvSpPr>
          <p:cNvPr id="38" name="TextBox 37"/>
          <p:cNvSpPr txBox="1"/>
          <p:nvPr/>
        </p:nvSpPr>
        <p:spPr>
          <a:xfrm>
            <a:off x="4898519" y="5172966"/>
            <a:ext cx="373570" cy="369332"/>
          </a:xfrm>
          <a:prstGeom prst="rect">
            <a:avLst/>
          </a:prstGeom>
          <a:noFill/>
        </p:spPr>
        <p:txBody>
          <a:bodyPr wrap="square" rtlCol="0">
            <a:spAutoFit/>
          </a:bodyPr>
          <a:lstStyle/>
          <a:p>
            <a:r>
              <a:rPr lang="ru-RU" dirty="0" smtClean="0"/>
              <a:t>1</a:t>
            </a:r>
            <a:endParaRPr lang="ru-RU" dirty="0"/>
          </a:p>
        </p:txBody>
      </p:sp>
      <p:sp>
        <p:nvSpPr>
          <p:cNvPr id="39" name="TextBox 38"/>
          <p:cNvSpPr txBox="1"/>
          <p:nvPr/>
        </p:nvSpPr>
        <p:spPr>
          <a:xfrm>
            <a:off x="4728124" y="5170696"/>
            <a:ext cx="391774" cy="369332"/>
          </a:xfrm>
          <a:prstGeom prst="rect">
            <a:avLst/>
          </a:prstGeom>
          <a:noFill/>
        </p:spPr>
        <p:txBody>
          <a:bodyPr wrap="square" rtlCol="0">
            <a:spAutoFit/>
          </a:bodyPr>
          <a:lstStyle/>
          <a:p>
            <a:r>
              <a:rPr lang="ru-RU" dirty="0"/>
              <a:t>1,</a:t>
            </a:r>
          </a:p>
        </p:txBody>
      </p:sp>
      <p:sp>
        <p:nvSpPr>
          <p:cNvPr id="40" name="TextBox 39"/>
          <p:cNvSpPr txBox="1"/>
          <p:nvPr/>
        </p:nvSpPr>
        <p:spPr>
          <a:xfrm>
            <a:off x="4962410" y="2778046"/>
            <a:ext cx="927370" cy="369332"/>
          </a:xfrm>
          <a:prstGeom prst="rect">
            <a:avLst/>
          </a:prstGeom>
          <a:noFill/>
        </p:spPr>
        <p:txBody>
          <a:bodyPr wrap="square" rtlCol="0">
            <a:spAutoFit/>
          </a:bodyPr>
          <a:lstStyle/>
          <a:p>
            <a:r>
              <a:rPr lang="en-US" dirty="0" smtClean="0"/>
              <a:t>1</a:t>
            </a:r>
            <a:r>
              <a:rPr lang="ru-RU" dirty="0" smtClean="0"/>
              <a:t>0101</a:t>
            </a:r>
            <a:endParaRPr lang="ru-RU" dirty="0"/>
          </a:p>
        </p:txBody>
      </p:sp>
      <p:sp>
        <p:nvSpPr>
          <p:cNvPr id="41" name="TextBox 40"/>
          <p:cNvSpPr txBox="1"/>
          <p:nvPr/>
        </p:nvSpPr>
        <p:spPr>
          <a:xfrm>
            <a:off x="4907647" y="2775665"/>
            <a:ext cx="333010" cy="369332"/>
          </a:xfrm>
          <a:prstGeom prst="rect">
            <a:avLst/>
          </a:prstGeom>
          <a:noFill/>
        </p:spPr>
        <p:txBody>
          <a:bodyPr wrap="square" rtlCol="0">
            <a:spAutoFit/>
          </a:bodyPr>
          <a:lstStyle/>
          <a:p>
            <a:r>
              <a:rPr lang="ru-RU" dirty="0" smtClean="0"/>
              <a:t>1</a:t>
            </a:r>
            <a:endParaRPr lang="ru-RU" dirty="0"/>
          </a:p>
        </p:txBody>
      </p:sp>
      <p:sp>
        <p:nvSpPr>
          <p:cNvPr id="42" name="TextBox 41"/>
          <p:cNvSpPr txBox="1"/>
          <p:nvPr/>
        </p:nvSpPr>
        <p:spPr>
          <a:xfrm>
            <a:off x="4739015" y="2775665"/>
            <a:ext cx="391774" cy="369332"/>
          </a:xfrm>
          <a:prstGeom prst="rect">
            <a:avLst/>
          </a:prstGeom>
          <a:noFill/>
        </p:spPr>
        <p:txBody>
          <a:bodyPr wrap="square" rtlCol="0">
            <a:spAutoFit/>
          </a:bodyPr>
          <a:lstStyle/>
          <a:p>
            <a:r>
              <a:rPr lang="ru-RU" dirty="0"/>
              <a:t>1,</a:t>
            </a:r>
          </a:p>
        </p:txBody>
      </p:sp>
      <p:sp>
        <p:nvSpPr>
          <p:cNvPr id="50" name="TextBox 49"/>
          <p:cNvSpPr txBox="1"/>
          <p:nvPr/>
        </p:nvSpPr>
        <p:spPr>
          <a:xfrm>
            <a:off x="4907948" y="3543293"/>
            <a:ext cx="1033272" cy="369332"/>
          </a:xfrm>
          <a:prstGeom prst="rect">
            <a:avLst/>
          </a:prstGeom>
          <a:noFill/>
        </p:spPr>
        <p:txBody>
          <a:bodyPr wrap="square" rtlCol="0">
            <a:spAutoFit/>
          </a:bodyPr>
          <a:lstStyle/>
          <a:p>
            <a:r>
              <a:rPr lang="en-US" dirty="0" smtClean="0"/>
              <a:t>11</a:t>
            </a:r>
            <a:r>
              <a:rPr lang="ru-RU" dirty="0" smtClean="0"/>
              <a:t>0101</a:t>
            </a:r>
            <a:endParaRPr lang="ru-RU" dirty="0"/>
          </a:p>
        </p:txBody>
      </p:sp>
      <p:sp>
        <p:nvSpPr>
          <p:cNvPr id="51" name="TextBox 50"/>
          <p:cNvSpPr txBox="1"/>
          <p:nvPr/>
        </p:nvSpPr>
        <p:spPr>
          <a:xfrm>
            <a:off x="4907948" y="3543293"/>
            <a:ext cx="368903" cy="369332"/>
          </a:xfrm>
          <a:prstGeom prst="rect">
            <a:avLst/>
          </a:prstGeom>
          <a:noFill/>
        </p:spPr>
        <p:txBody>
          <a:bodyPr wrap="square" rtlCol="0">
            <a:spAutoFit/>
          </a:bodyPr>
          <a:lstStyle/>
          <a:p>
            <a:r>
              <a:rPr lang="ru-RU" dirty="0" smtClean="0"/>
              <a:t>1</a:t>
            </a:r>
            <a:endParaRPr lang="ru-RU" dirty="0"/>
          </a:p>
        </p:txBody>
      </p:sp>
      <p:sp>
        <p:nvSpPr>
          <p:cNvPr id="52" name="TextBox 51"/>
          <p:cNvSpPr txBox="1"/>
          <p:nvPr/>
        </p:nvSpPr>
        <p:spPr>
          <a:xfrm>
            <a:off x="4734555" y="3543293"/>
            <a:ext cx="391774" cy="369332"/>
          </a:xfrm>
          <a:prstGeom prst="rect">
            <a:avLst/>
          </a:prstGeom>
          <a:noFill/>
        </p:spPr>
        <p:txBody>
          <a:bodyPr wrap="square" rtlCol="0">
            <a:spAutoFit/>
          </a:bodyPr>
          <a:lstStyle/>
          <a:p>
            <a:r>
              <a:rPr lang="ru-RU" dirty="0"/>
              <a:t>1,</a:t>
            </a:r>
          </a:p>
        </p:txBody>
      </p:sp>
      <p:sp>
        <p:nvSpPr>
          <p:cNvPr id="54" name="TextBox 53"/>
          <p:cNvSpPr txBox="1"/>
          <p:nvPr/>
        </p:nvSpPr>
        <p:spPr>
          <a:xfrm>
            <a:off x="4910653" y="4362508"/>
            <a:ext cx="1040567" cy="369332"/>
          </a:xfrm>
          <a:prstGeom prst="rect">
            <a:avLst/>
          </a:prstGeom>
          <a:noFill/>
        </p:spPr>
        <p:txBody>
          <a:bodyPr wrap="square" rtlCol="0">
            <a:spAutoFit/>
          </a:bodyPr>
          <a:lstStyle/>
          <a:p>
            <a:r>
              <a:rPr lang="ru-RU" dirty="0" smtClean="0"/>
              <a:t>000</a:t>
            </a:r>
            <a:r>
              <a:rPr lang="en-US" dirty="0" smtClean="0"/>
              <a:t>1011</a:t>
            </a:r>
            <a:endParaRPr lang="ru-RU" dirty="0"/>
          </a:p>
        </p:txBody>
      </p:sp>
      <p:sp>
        <p:nvSpPr>
          <p:cNvPr id="55" name="TextBox 54"/>
          <p:cNvSpPr txBox="1"/>
          <p:nvPr/>
        </p:nvSpPr>
        <p:spPr>
          <a:xfrm>
            <a:off x="4737260" y="4362508"/>
            <a:ext cx="391774" cy="369332"/>
          </a:xfrm>
          <a:prstGeom prst="rect">
            <a:avLst/>
          </a:prstGeom>
          <a:noFill/>
        </p:spPr>
        <p:txBody>
          <a:bodyPr wrap="square" rtlCol="0">
            <a:spAutoFit/>
          </a:bodyPr>
          <a:lstStyle/>
          <a:p>
            <a:r>
              <a:rPr lang="ru-RU" dirty="0"/>
              <a:t>0,</a:t>
            </a:r>
          </a:p>
        </p:txBody>
      </p:sp>
      <p:pic>
        <p:nvPicPr>
          <p:cNvPr id="2"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6"/>
          <a:stretch>
            <a:fillRect/>
          </a:stretch>
        </p:blipFill>
        <p:spPr>
          <a:xfrm>
            <a:off x="0" y="-2823061"/>
            <a:ext cx="304800" cy="609600"/>
          </a:xfrm>
          <a:prstGeom prst="rect">
            <a:avLst/>
          </a:prstGeom>
        </p:spPr>
      </p:pic>
      <p:pic>
        <p:nvPicPr>
          <p:cNvPr id="31"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46"/>
          <a:stretch>
            <a:fillRect/>
          </a:stretch>
        </p:blipFill>
        <p:spPr>
          <a:xfrm>
            <a:off x="304800" y="-2848630"/>
            <a:ext cx="324655" cy="609600"/>
          </a:xfrm>
          <a:prstGeom prst="rect">
            <a:avLst/>
          </a:prstGeom>
        </p:spPr>
      </p:pic>
      <p:pic>
        <p:nvPicPr>
          <p:cNvPr id="32" name="Записанный звук">
            <a:hlinkClick r:id="" action="ppaction://media"/>
          </p:cNvPr>
          <p:cNvPicPr>
            <a:picLocks noChangeAspect="1"/>
          </p:cNvPicPr>
          <p:nvPr>
            <a:audioFile r:link="rId5"/>
            <p:extLst>
              <p:ext uri="{DAA4B4D4-6D71-4841-9C94-3DE7FCFB9230}">
                <p14:media xmlns:p14="http://schemas.microsoft.com/office/powerpoint/2010/main" r:embed="rId6">
                  <p14:trim end="327.653"/>
                </p14:media>
              </p:ext>
            </p:extLst>
          </p:nvPr>
        </p:nvPicPr>
        <p:blipFill>
          <a:blip r:embed="rId46"/>
          <a:stretch>
            <a:fillRect/>
          </a:stretch>
        </p:blipFill>
        <p:spPr>
          <a:xfrm>
            <a:off x="629455" y="-2848630"/>
            <a:ext cx="425885" cy="609600"/>
          </a:xfrm>
          <a:prstGeom prst="rect">
            <a:avLst/>
          </a:prstGeom>
        </p:spPr>
      </p:pic>
      <p:pic>
        <p:nvPicPr>
          <p:cNvPr id="36" name="Записанный звук">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46"/>
          <a:stretch>
            <a:fillRect/>
          </a:stretch>
        </p:blipFill>
        <p:spPr>
          <a:xfrm>
            <a:off x="1055340" y="-2823061"/>
            <a:ext cx="413359" cy="609600"/>
          </a:xfrm>
          <a:prstGeom prst="rect">
            <a:avLst/>
          </a:prstGeom>
        </p:spPr>
      </p:pic>
      <p:pic>
        <p:nvPicPr>
          <p:cNvPr id="43"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6"/>
          <a:stretch>
            <a:fillRect/>
          </a:stretch>
        </p:blipFill>
        <p:spPr>
          <a:xfrm>
            <a:off x="1461145" y="-2823061"/>
            <a:ext cx="433439" cy="609600"/>
          </a:xfrm>
          <a:prstGeom prst="rect">
            <a:avLst/>
          </a:prstGeom>
        </p:spPr>
      </p:pic>
      <p:pic>
        <p:nvPicPr>
          <p:cNvPr id="44"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6"/>
          <a:stretch>
            <a:fillRect/>
          </a:stretch>
        </p:blipFill>
        <p:spPr>
          <a:xfrm>
            <a:off x="1894584" y="-2823061"/>
            <a:ext cx="405805" cy="609600"/>
          </a:xfrm>
          <a:prstGeom prst="rect">
            <a:avLst/>
          </a:prstGeom>
        </p:spPr>
      </p:pic>
      <p:pic>
        <p:nvPicPr>
          <p:cNvPr id="46" name="Записанный звук">
            <a:hlinkClick r:id="" action="ppaction://media"/>
          </p:cNvPr>
          <p:cNvPicPr>
            <a:picLocks noChangeAspect="1"/>
          </p:cNvPicPr>
          <p:nvPr>
            <a:audioFile r:link="rId5"/>
            <p:extLst>
              <p:ext uri="{DAA4B4D4-6D71-4841-9C94-3DE7FCFB9230}">
                <p14:media xmlns:p14="http://schemas.microsoft.com/office/powerpoint/2010/main" r:embed="rId13">
                  <p14:trim end="169.4308"/>
                </p14:media>
              </p:ext>
            </p:extLst>
          </p:nvPr>
        </p:nvPicPr>
        <p:blipFill>
          <a:blip r:embed="rId46"/>
          <a:stretch>
            <a:fillRect/>
          </a:stretch>
        </p:blipFill>
        <p:spPr>
          <a:xfrm>
            <a:off x="2320469" y="-2823061"/>
            <a:ext cx="405805" cy="609600"/>
          </a:xfrm>
          <a:prstGeom prst="rect">
            <a:avLst/>
          </a:prstGeom>
        </p:spPr>
      </p:pic>
      <p:pic>
        <p:nvPicPr>
          <p:cNvPr id="48" name="Записанный звук">
            <a:hlinkClick r:id="" action="ppaction://media"/>
          </p:cNvPr>
          <p:cNvPicPr>
            <a:picLocks noChangeAspect="1"/>
          </p:cNvPicPr>
          <p:nvPr>
            <a:audioFile r:link="rId5"/>
            <p:extLst>
              <p:ext uri="{DAA4B4D4-6D71-4841-9C94-3DE7FCFB9230}">
                <p14:media xmlns:p14="http://schemas.microsoft.com/office/powerpoint/2010/main" r:embed="rId14">
                  <p14:trim end="130.8866"/>
                </p14:media>
              </p:ext>
            </p:extLst>
          </p:nvPr>
        </p:nvPicPr>
        <p:blipFill>
          <a:blip r:embed="rId46"/>
          <a:stretch>
            <a:fillRect/>
          </a:stretch>
        </p:blipFill>
        <p:spPr>
          <a:xfrm>
            <a:off x="2685819" y="-2806274"/>
            <a:ext cx="357952" cy="609600"/>
          </a:xfrm>
          <a:prstGeom prst="rect">
            <a:avLst/>
          </a:prstGeom>
        </p:spPr>
      </p:pic>
      <p:pic>
        <p:nvPicPr>
          <p:cNvPr id="56"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6"/>
          <a:stretch>
            <a:fillRect/>
          </a:stretch>
        </p:blipFill>
        <p:spPr>
          <a:xfrm>
            <a:off x="3043771" y="-2823061"/>
            <a:ext cx="405805" cy="609600"/>
          </a:xfrm>
          <a:prstGeom prst="rect">
            <a:avLst/>
          </a:prstGeom>
        </p:spPr>
      </p:pic>
      <p:pic>
        <p:nvPicPr>
          <p:cNvPr id="49"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46"/>
          <a:stretch>
            <a:fillRect/>
          </a:stretch>
        </p:blipFill>
        <p:spPr>
          <a:xfrm>
            <a:off x="3449576" y="-2777204"/>
            <a:ext cx="400142" cy="609600"/>
          </a:xfrm>
          <a:prstGeom prst="rect">
            <a:avLst/>
          </a:prstGeom>
        </p:spPr>
      </p:pic>
      <p:pic>
        <p:nvPicPr>
          <p:cNvPr id="57"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46"/>
          <a:stretch>
            <a:fillRect/>
          </a:stretch>
        </p:blipFill>
        <p:spPr>
          <a:xfrm>
            <a:off x="3873624" y="-2789560"/>
            <a:ext cx="360609" cy="609600"/>
          </a:xfrm>
          <a:prstGeom prst="rect">
            <a:avLst/>
          </a:prstGeom>
        </p:spPr>
      </p:pic>
      <p:pic>
        <p:nvPicPr>
          <p:cNvPr id="58"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6"/>
          <a:stretch>
            <a:fillRect/>
          </a:stretch>
        </p:blipFill>
        <p:spPr>
          <a:xfrm>
            <a:off x="4234233" y="-2795315"/>
            <a:ext cx="405805" cy="609600"/>
          </a:xfrm>
          <a:prstGeom prst="rect">
            <a:avLst/>
          </a:prstGeom>
        </p:spPr>
      </p:pic>
      <p:pic>
        <p:nvPicPr>
          <p:cNvPr id="59"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46"/>
          <a:stretch>
            <a:fillRect/>
          </a:stretch>
        </p:blipFill>
        <p:spPr>
          <a:xfrm>
            <a:off x="4707151" y="-2777204"/>
            <a:ext cx="400142" cy="609600"/>
          </a:xfrm>
          <a:prstGeom prst="rect">
            <a:avLst/>
          </a:prstGeom>
        </p:spPr>
      </p:pic>
      <p:pic>
        <p:nvPicPr>
          <p:cNvPr id="60" name="Записанный звук">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46"/>
          <a:stretch>
            <a:fillRect/>
          </a:stretch>
        </p:blipFill>
        <p:spPr>
          <a:xfrm>
            <a:off x="5156660" y="-2795315"/>
            <a:ext cx="377576" cy="609600"/>
          </a:xfrm>
          <a:prstGeom prst="rect">
            <a:avLst/>
          </a:prstGeom>
        </p:spPr>
      </p:pic>
      <p:pic>
        <p:nvPicPr>
          <p:cNvPr id="47" name="Записанный звук">
            <a:hlinkClick r:id="" action="ppaction://media"/>
          </p:cNvPr>
          <p:cNvPicPr>
            <a:picLocks noChangeAspect="1"/>
          </p:cNvPicPr>
          <p:nvPr>
            <a:audioFile r:link="rId5"/>
            <p:extLst>
              <p:ext uri="{DAA4B4D4-6D71-4841-9C94-3DE7FCFB9230}">
                <p14:media xmlns:p14="http://schemas.microsoft.com/office/powerpoint/2010/main" r:embed="rId21">
                  <p14:trim end="162.882"/>
                </p14:media>
              </p:ext>
            </p:extLst>
          </p:nvPr>
        </p:nvPicPr>
        <p:blipFill>
          <a:blip r:embed="rId46"/>
          <a:stretch>
            <a:fillRect/>
          </a:stretch>
        </p:blipFill>
        <p:spPr>
          <a:xfrm>
            <a:off x="5545982" y="-2806274"/>
            <a:ext cx="398930" cy="609600"/>
          </a:xfrm>
          <a:prstGeom prst="rect">
            <a:avLst/>
          </a:prstGeom>
        </p:spPr>
      </p:pic>
      <p:pic>
        <p:nvPicPr>
          <p:cNvPr id="62"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6"/>
          <a:stretch>
            <a:fillRect/>
          </a:stretch>
        </p:blipFill>
        <p:spPr>
          <a:xfrm>
            <a:off x="5964726" y="-2795315"/>
            <a:ext cx="405805" cy="609600"/>
          </a:xfrm>
          <a:prstGeom prst="rect">
            <a:avLst/>
          </a:prstGeom>
        </p:spPr>
      </p:pic>
      <p:pic>
        <p:nvPicPr>
          <p:cNvPr id="63" name="Записанный звук">
            <a:hlinkClick r:id="" action="ppaction://media"/>
          </p:cNvPr>
          <p:cNvPicPr>
            <a:picLocks noChangeAspect="1"/>
          </p:cNvPicPr>
          <p:nvPr>
            <a:audioFile r:link="rId5"/>
            <p:extLst>
              <p:ext uri="{DAA4B4D4-6D71-4841-9C94-3DE7FCFB9230}">
                <p14:media xmlns:p14="http://schemas.microsoft.com/office/powerpoint/2010/main" r:embed="rId13">
                  <p14:trim end="169.4308"/>
                </p14:media>
              </p:ext>
            </p:extLst>
          </p:nvPr>
        </p:nvPicPr>
        <p:blipFill>
          <a:blip r:embed="rId46"/>
          <a:stretch>
            <a:fillRect/>
          </a:stretch>
        </p:blipFill>
        <p:spPr>
          <a:xfrm>
            <a:off x="6390196" y="-2797222"/>
            <a:ext cx="405805" cy="609600"/>
          </a:xfrm>
          <a:prstGeom prst="rect">
            <a:avLst/>
          </a:prstGeom>
        </p:spPr>
      </p:pic>
      <p:pic>
        <p:nvPicPr>
          <p:cNvPr id="64" name="Записанный звук">
            <a:hlinkClick r:id="" action="ppaction://media"/>
          </p:cNvPr>
          <p:cNvPicPr>
            <a:picLocks noChangeAspect="1"/>
          </p:cNvPicPr>
          <p:nvPr>
            <a:audioFile r:link="rId23"/>
            <p:extLst>
              <p:ext uri="{DAA4B4D4-6D71-4841-9C94-3DE7FCFB9230}">
                <p14:media xmlns:p14="http://schemas.microsoft.com/office/powerpoint/2010/main" r:embed="rId22"/>
              </p:ext>
            </p:extLst>
          </p:nvPr>
        </p:nvPicPr>
        <p:blipFill>
          <a:blip r:embed="rId46"/>
          <a:stretch>
            <a:fillRect/>
          </a:stretch>
        </p:blipFill>
        <p:spPr>
          <a:xfrm>
            <a:off x="6825907" y="-2789560"/>
            <a:ext cx="385368" cy="609600"/>
          </a:xfrm>
          <a:prstGeom prst="rect">
            <a:avLst/>
          </a:prstGeom>
        </p:spPr>
      </p:pic>
    </p:spTree>
    <p:extLst>
      <p:ext uri="{BB962C8B-B14F-4D97-AF65-F5344CB8AC3E}">
        <p14:creationId xmlns:p14="http://schemas.microsoft.com/office/powerpoint/2010/main" val="219510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5">
                                            <p:txEl>
                                              <p:pRg st="0" end="0"/>
                                            </p:txEl>
                                          </p:spTgt>
                                        </p:tgtEl>
                                        <p:attrNameLst>
                                          <p:attrName>style.visibility</p:attrName>
                                        </p:attrNameLst>
                                      </p:cBhvr>
                                      <p:to>
                                        <p:strVal val="visible"/>
                                      </p:to>
                                    </p:set>
                                    <p:animEffect transition="in" filter="wipe(down)">
                                      <p:cBhvr>
                                        <p:cTn id="15" dur="500"/>
                                        <p:tgtEl>
                                          <p:spTgt spid="45">
                                            <p:txEl>
                                              <p:pRg st="0" end="0"/>
                                            </p:txEl>
                                          </p:spTgt>
                                        </p:tgtEl>
                                      </p:cBhvr>
                                    </p:animEffect>
                                  </p:childTnLst>
                                </p:cTn>
                              </p:par>
                              <p:par>
                                <p:cTn id="16" presetID="1" presetClass="mediacall" presetSubtype="0" fill="hold" nodeType="withEffect">
                                  <p:stCondLst>
                                    <p:cond delay="0"/>
                                  </p:stCondLst>
                                  <p:childTnLst>
                                    <p:cmd type="call" cmd="playFrom(0.0)">
                                      <p:cBhvr>
                                        <p:cTn id="17" dur="1771" fill="hold"/>
                                        <p:tgtEl>
                                          <p:spTgt spid="2"/>
                                        </p:tgtEl>
                                      </p:cBhvr>
                                    </p:cmd>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5">
                                            <p:txEl>
                                              <p:pRg st="1" end="1"/>
                                            </p:txEl>
                                          </p:spTgt>
                                        </p:tgtEl>
                                        <p:attrNameLst>
                                          <p:attrName>style.visibility</p:attrName>
                                        </p:attrNameLst>
                                      </p:cBhvr>
                                      <p:to>
                                        <p:strVal val="visible"/>
                                      </p:to>
                                    </p:set>
                                    <p:animEffect transition="in" filter="wipe(down)">
                                      <p:cBhvr>
                                        <p:cTn id="22" dur="500"/>
                                        <p:tgtEl>
                                          <p:spTgt spid="45">
                                            <p:txEl>
                                              <p:pRg st="1" end="1"/>
                                            </p:txEl>
                                          </p:spTgt>
                                        </p:tgtEl>
                                      </p:cBhvr>
                                    </p:animEffect>
                                  </p:childTnLst>
                                </p:cTn>
                              </p:par>
                            </p:childTnLst>
                          </p:cTn>
                        </p:par>
                        <p:par>
                          <p:cTn id="23" fill="hold">
                            <p:stCondLst>
                              <p:cond delay="500"/>
                            </p:stCondLst>
                            <p:childTnLst>
                              <p:par>
                                <p:cTn id="24" presetID="22" presetClass="entr" presetSubtype="4" fill="hold" grpId="0" nodeType="afterEffect">
                                  <p:stCondLst>
                                    <p:cond delay="170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1" presetClass="mediacall" presetSubtype="0" fill="hold" nodeType="withEffect">
                                  <p:stCondLst>
                                    <p:cond delay="0"/>
                                  </p:stCondLst>
                                  <p:childTnLst>
                                    <p:cmd type="call" cmd="playFrom(0.0)">
                                      <p:cBhvr>
                                        <p:cTn id="28" dur="2073" fill="hold"/>
                                        <p:tgtEl>
                                          <p:spTgt spid="31"/>
                                        </p:tgtEl>
                                      </p:cBhvr>
                                    </p:cmd>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1" presetClass="mediacall" presetSubtype="0" fill="hold" nodeType="withEffect">
                                  <p:stCondLst>
                                    <p:cond delay="0"/>
                                  </p:stCondLst>
                                  <p:childTnLst>
                                    <p:cmd type="call" cmd="playFrom(0.0)">
                                      <p:cBhvr>
                                        <p:cTn id="35" dur="1895" fill="hold"/>
                                        <p:tgtEl>
                                          <p:spTgt spid="32"/>
                                        </p:tgtEl>
                                      </p:cBhvr>
                                    </p:cmd>
                                  </p:childTnLst>
                                </p:cTn>
                              </p:par>
                            </p:childTnLst>
                          </p:cTn>
                        </p:par>
                        <p:par>
                          <p:cTn id="36" fill="hold">
                            <p:stCondLst>
                              <p:cond delay="1895"/>
                            </p:stCondLst>
                            <p:childTnLst>
                              <p:par>
                                <p:cTn id="37" presetID="22" presetClass="entr" presetSubtype="4" fill="hold" nodeType="afterEffect">
                                  <p:stCondLst>
                                    <p:cond delay="0"/>
                                  </p:stCondLst>
                                  <p:childTnLst>
                                    <p:set>
                                      <p:cBhvr>
                                        <p:cTn id="38" dur="1" fill="hold">
                                          <p:stCondLst>
                                            <p:cond delay="0"/>
                                          </p:stCondLst>
                                        </p:cTn>
                                        <p:tgtEl>
                                          <p:spTgt spid="45">
                                            <p:txEl>
                                              <p:pRg st="2" end="2"/>
                                            </p:txEl>
                                          </p:spTgt>
                                        </p:tgtEl>
                                        <p:attrNameLst>
                                          <p:attrName>style.visibility</p:attrName>
                                        </p:attrNameLst>
                                      </p:cBhvr>
                                      <p:to>
                                        <p:strVal val="visible"/>
                                      </p:to>
                                    </p:set>
                                    <p:animEffect transition="in" filter="wipe(down)">
                                      <p:cBhvr>
                                        <p:cTn id="39" dur="500"/>
                                        <p:tgtEl>
                                          <p:spTgt spid="4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6402" fill="hold"/>
                                        <p:tgtEl>
                                          <p:spTgt spid="36"/>
                                        </p:tgtEl>
                                      </p:cBhvr>
                                    </p:cmd>
                                  </p:childTnLst>
                                </p:cTn>
                              </p:par>
                              <p:par>
                                <p:cTn id="44" presetID="22" presetClass="entr" presetSubtype="4" fill="hold" grpId="0" nodeType="withEffect">
                                  <p:stCondLst>
                                    <p:cond delay="800"/>
                                  </p:stCondLst>
                                  <p:childTnLst>
                                    <p:set>
                                      <p:cBhvr>
                                        <p:cTn id="45" dur="1" fill="hold">
                                          <p:stCondLst>
                                            <p:cond delay="0"/>
                                          </p:stCondLst>
                                        </p:cTn>
                                        <p:tgtEl>
                                          <p:spTgt spid="6"/>
                                        </p:tgtEl>
                                        <p:attrNameLst>
                                          <p:attrName>style.visibility</p:attrName>
                                        </p:attrNameLst>
                                      </p:cBhvr>
                                      <p:to>
                                        <p:strVal val="visible"/>
                                      </p:to>
                                    </p:set>
                                    <p:animEffect transition="in" filter="wipe(down)">
                                      <p:cBhvr>
                                        <p:cTn id="46" dur="1000"/>
                                        <p:tgtEl>
                                          <p:spTgt spid="6"/>
                                        </p:tgtEl>
                                      </p:cBhvr>
                                    </p:animEffect>
                                  </p:childTnLst>
                                </p:cTn>
                              </p:par>
                              <p:par>
                                <p:cTn id="47" presetID="22" presetClass="entr" presetSubtype="4" fill="hold" grpId="0" nodeType="withEffect">
                                  <p:stCondLst>
                                    <p:cond delay="390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10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7632" fill="hold"/>
                                        <p:tgtEl>
                                          <p:spTgt spid="43"/>
                                        </p:tgtEl>
                                      </p:cBhvr>
                                    </p:cmd>
                                  </p:childTnLst>
                                </p:cTn>
                              </p:par>
                              <p:par>
                                <p:cTn id="54" presetID="22" presetClass="entr" presetSubtype="4" fill="hold" grpId="0" nodeType="withEffect">
                                  <p:stCondLst>
                                    <p:cond delay="1000"/>
                                  </p:stCondLst>
                                  <p:childTnLst>
                                    <p:set>
                                      <p:cBhvr>
                                        <p:cTn id="55" dur="1" fill="hold">
                                          <p:stCondLst>
                                            <p:cond delay="0"/>
                                          </p:stCondLst>
                                        </p:cTn>
                                        <p:tgtEl>
                                          <p:spTgt spid="4"/>
                                        </p:tgtEl>
                                        <p:attrNameLst>
                                          <p:attrName>style.visibility</p:attrName>
                                        </p:attrNameLst>
                                      </p:cBhvr>
                                      <p:to>
                                        <p:strVal val="visible"/>
                                      </p:to>
                                    </p:set>
                                    <p:animEffect transition="in" filter="wipe(down)">
                                      <p:cBhvr>
                                        <p:cTn id="56" dur="500"/>
                                        <p:tgtEl>
                                          <p:spTgt spid="4"/>
                                        </p:tgtEl>
                                      </p:cBhvr>
                                    </p:animEffect>
                                  </p:childTnLst>
                                </p:cTn>
                              </p:par>
                              <p:par>
                                <p:cTn id="57" presetID="22" presetClass="entr" presetSubtype="4" fill="hold" grpId="0" nodeType="withEffect">
                                  <p:stCondLst>
                                    <p:cond delay="310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par>
                                <p:cTn id="60" presetID="22" presetClass="entr" presetSubtype="4" fill="hold" nodeType="withEffect">
                                  <p:stCondLst>
                                    <p:cond delay="5000"/>
                                  </p:stCondLst>
                                  <p:childTnLst>
                                    <p:set>
                                      <p:cBhvr>
                                        <p:cTn id="61" dur="1" fill="hold">
                                          <p:stCondLst>
                                            <p:cond delay="0"/>
                                          </p:stCondLst>
                                        </p:cTn>
                                        <p:tgtEl>
                                          <p:spTgt spid="45">
                                            <p:txEl>
                                              <p:pRg st="3" end="3"/>
                                            </p:txEl>
                                          </p:spTgt>
                                        </p:tgtEl>
                                        <p:attrNameLst>
                                          <p:attrName>style.visibility</p:attrName>
                                        </p:attrNameLst>
                                      </p:cBhvr>
                                      <p:to>
                                        <p:strVal val="visible"/>
                                      </p:to>
                                    </p:set>
                                    <p:animEffect transition="in" filter="wipe(down)">
                                      <p:cBhvr>
                                        <p:cTn id="62" dur="500"/>
                                        <p:tgtEl>
                                          <p:spTgt spid="45">
                                            <p:txEl>
                                              <p:pRg st="3" end="3"/>
                                            </p:txEl>
                                          </p:spTgt>
                                        </p:tgtEl>
                                      </p:cBhvr>
                                    </p:animEffect>
                                  </p:childTnLst>
                                </p:cTn>
                              </p:par>
                            </p:childTnLst>
                          </p:cTn>
                        </p:par>
                        <p:par>
                          <p:cTn id="63" fill="hold">
                            <p:stCondLst>
                              <p:cond delay="7632"/>
                            </p:stCondLst>
                            <p:childTnLst>
                              <p:par>
                                <p:cTn id="64" presetID="22" presetClass="entr" presetSubtype="4"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childTnLst>
                          </p:cTn>
                        </p:par>
                        <p:par>
                          <p:cTn id="67" fill="hold">
                            <p:stCondLst>
                              <p:cond delay="8132"/>
                            </p:stCondLst>
                            <p:childTnLst>
                              <p:par>
                                <p:cTn id="68" presetID="22" presetClass="entr" presetSubtype="4" fill="hold" nodeType="afterEffect">
                                  <p:stCondLst>
                                    <p:cond delay="0"/>
                                  </p:stCondLst>
                                  <p:childTnLst>
                                    <p:set>
                                      <p:cBhvr>
                                        <p:cTn id="69" dur="1" fill="hold">
                                          <p:stCondLst>
                                            <p:cond delay="0"/>
                                          </p:stCondLst>
                                        </p:cTn>
                                        <p:tgtEl>
                                          <p:spTgt spid="45">
                                            <p:txEl>
                                              <p:pRg st="4" end="4"/>
                                            </p:txEl>
                                          </p:spTgt>
                                        </p:tgtEl>
                                        <p:attrNameLst>
                                          <p:attrName>style.visibility</p:attrName>
                                        </p:attrNameLst>
                                      </p:cBhvr>
                                      <p:to>
                                        <p:strVal val="visible"/>
                                      </p:to>
                                    </p:set>
                                    <p:animEffect transition="in" filter="wipe(down)">
                                      <p:cBhvr>
                                        <p:cTn id="70" dur="500"/>
                                        <p:tgtEl>
                                          <p:spTgt spid="45">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242" fill="hold"/>
                                        <p:tgtEl>
                                          <p:spTgt spid="44"/>
                                        </p:tgtEl>
                                      </p:cBhvr>
                                    </p:cmd>
                                  </p:childTnLst>
                                </p:cTn>
                              </p:par>
                              <p:par>
                                <p:cTn id="75" presetID="22" presetClass="entr" presetSubtype="4"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wipe(down)">
                                      <p:cBhvr>
                                        <p:cTn id="77" dur="500"/>
                                        <p:tgtEl>
                                          <p:spTgt spid="33">
                                            <p:txEl>
                                              <p:pRg st="0" end="0"/>
                                            </p:txEl>
                                          </p:spTgt>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down)">
                                      <p:cBhvr>
                                        <p:cTn id="80" dur="500"/>
                                        <p:tgtEl>
                                          <p:spTgt spid="35"/>
                                        </p:tgtEl>
                                      </p:cBhvr>
                                    </p:animEffect>
                                  </p:childTnLst>
                                </p:cTn>
                              </p:par>
                              <p:par>
                                <p:cTn id="81" presetID="42" presetClass="path" presetSubtype="0" accel="50000" decel="50000" fill="hold" nodeType="withEffect">
                                  <p:stCondLst>
                                    <p:cond delay="0"/>
                                  </p:stCondLst>
                                  <p:childTnLst>
                                    <p:animMotion origin="layout" path="M 2.91667E-6 0.00023 L 0.01041 0.00023 " pathEditMode="relative" rAng="0" ptsTypes="AA">
                                      <p:cBhvr>
                                        <p:cTn id="82" dur="3000" fill="hold"/>
                                        <p:tgtEl>
                                          <p:spTgt spid="33">
                                            <p:txEl>
                                              <p:pRg st="0" end="0"/>
                                            </p:txEl>
                                          </p:spTgt>
                                        </p:tgtEl>
                                        <p:attrNameLst>
                                          <p:attrName>ppt_x</p:attrName>
                                          <p:attrName>ppt_y</p:attrName>
                                        </p:attrNameLst>
                                      </p:cBhvr>
                                      <p:rCtr x="521" y="0"/>
                                    </p:animMotion>
                                  </p:childTnLst>
                                </p:cTn>
                              </p:par>
                              <p:par>
                                <p:cTn id="83" presetID="10" presetClass="entr" presetSubtype="0" fill="hold" grpId="0" nodeType="withEffect">
                                  <p:stCondLst>
                                    <p:cond delay="10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000"/>
                                        <p:tgtEl>
                                          <p:spTgt spid="34"/>
                                        </p:tgtEl>
                                      </p:cBhvr>
                                    </p:animEffect>
                                  </p:childTnLst>
                                </p:cTn>
                              </p:par>
                            </p:childTnLst>
                          </p:cTn>
                        </p:par>
                        <p:par>
                          <p:cTn id="86" fill="hold">
                            <p:stCondLst>
                              <p:cond delay="4242"/>
                            </p:stCondLst>
                            <p:childTnLst>
                              <p:par>
                                <p:cTn id="87" presetID="22" presetClass="entr" presetSubtype="4" fill="hold" nodeType="afterEffect">
                                  <p:stCondLst>
                                    <p:cond delay="0"/>
                                  </p:stCondLst>
                                  <p:childTnLst>
                                    <p:set>
                                      <p:cBhvr>
                                        <p:cTn id="88" dur="1" fill="hold">
                                          <p:stCondLst>
                                            <p:cond delay="0"/>
                                          </p:stCondLst>
                                        </p:cTn>
                                        <p:tgtEl>
                                          <p:spTgt spid="45">
                                            <p:txEl>
                                              <p:pRg st="5" end="5"/>
                                            </p:txEl>
                                          </p:spTgt>
                                        </p:tgtEl>
                                        <p:attrNameLst>
                                          <p:attrName>style.visibility</p:attrName>
                                        </p:attrNameLst>
                                      </p:cBhvr>
                                      <p:to>
                                        <p:strVal val="visible"/>
                                      </p:to>
                                    </p:set>
                                    <p:animEffect transition="in" filter="wipe(down)">
                                      <p:cBhvr>
                                        <p:cTn id="89" dur="500"/>
                                        <p:tgtEl>
                                          <p:spTgt spid="45">
                                            <p:txEl>
                                              <p:pRg st="5" end="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mediacall" presetSubtype="0" fill="hold" nodeType="clickEffect">
                                  <p:stCondLst>
                                    <p:cond delay="0"/>
                                  </p:stCondLst>
                                  <p:childTnLst>
                                    <p:cmd type="call" cmd="playFrom(0.0)">
                                      <p:cBhvr>
                                        <p:cTn id="93" dur="3191" fill="hold"/>
                                        <p:tgtEl>
                                          <p:spTgt spid="46"/>
                                        </p:tgtEl>
                                      </p:cBhvr>
                                    </p:cmd>
                                  </p:childTnLst>
                                </p:cTn>
                              </p:par>
                              <p:par>
                                <p:cTn id="94" presetID="22" presetClass="entr" presetSubtype="4" fill="hold" grpId="0" nodeType="withEffect">
                                  <p:stCondLst>
                                    <p:cond delay="1500"/>
                                  </p:stCondLst>
                                  <p:childTnLst>
                                    <p:set>
                                      <p:cBhvr>
                                        <p:cTn id="95" dur="1" fill="hold">
                                          <p:stCondLst>
                                            <p:cond delay="0"/>
                                          </p:stCondLst>
                                        </p:cTn>
                                        <p:tgtEl>
                                          <p:spTgt spid="14"/>
                                        </p:tgtEl>
                                        <p:attrNameLst>
                                          <p:attrName>style.visibility</p:attrName>
                                        </p:attrNameLst>
                                      </p:cBhvr>
                                      <p:to>
                                        <p:strVal val="visible"/>
                                      </p:to>
                                    </p:set>
                                    <p:animEffect transition="in" filter="wipe(down)">
                                      <p:cBhvr>
                                        <p:cTn id="96" dur="500"/>
                                        <p:tgtEl>
                                          <p:spTgt spid="14"/>
                                        </p:tgtEl>
                                      </p:cBhvr>
                                    </p:animEffect>
                                  </p:childTnLst>
                                </p:cTn>
                              </p:par>
                              <p:par>
                                <p:cTn id="97" presetID="22" presetClass="entr" presetSubtype="4" fill="hold" nodeType="withEffect">
                                  <p:stCondLst>
                                    <p:cond delay="260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childTnLst>
                          </p:cTn>
                        </p:par>
                        <p:par>
                          <p:cTn id="100" fill="hold">
                            <p:stCondLst>
                              <p:cond delay="3191"/>
                            </p:stCondLst>
                            <p:childTnLst>
                              <p:par>
                                <p:cTn id="101" presetID="22" presetClass="entr" presetSubtype="4" fill="hold" nodeType="afterEffect">
                                  <p:stCondLst>
                                    <p:cond delay="0"/>
                                  </p:stCondLst>
                                  <p:childTnLst>
                                    <p:set>
                                      <p:cBhvr>
                                        <p:cTn id="102" dur="1" fill="hold">
                                          <p:stCondLst>
                                            <p:cond delay="0"/>
                                          </p:stCondLst>
                                        </p:cTn>
                                        <p:tgtEl>
                                          <p:spTgt spid="45">
                                            <p:txEl>
                                              <p:pRg st="6" end="6"/>
                                            </p:txEl>
                                          </p:spTgt>
                                        </p:tgtEl>
                                        <p:attrNameLst>
                                          <p:attrName>style.visibility</p:attrName>
                                        </p:attrNameLst>
                                      </p:cBhvr>
                                      <p:to>
                                        <p:strVal val="visible"/>
                                      </p:to>
                                    </p:set>
                                    <p:animEffect transition="in" filter="wipe(down)">
                                      <p:cBhvr>
                                        <p:cTn id="103" dur="500"/>
                                        <p:tgtEl>
                                          <p:spTgt spid="45">
                                            <p:txEl>
                                              <p:pRg st="6" end="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mediacall" presetSubtype="0" fill="hold" nodeType="clickEffect">
                                  <p:stCondLst>
                                    <p:cond delay="0"/>
                                  </p:stCondLst>
                                  <p:childTnLst>
                                    <p:cmd type="call" cmd="playFrom(0.0)">
                                      <p:cBhvr>
                                        <p:cTn id="107" dur="5389" fill="hold"/>
                                        <p:tgtEl>
                                          <p:spTgt spid="48"/>
                                        </p:tgtEl>
                                      </p:cBhvr>
                                    </p:cmd>
                                  </p:childTnLst>
                                </p:cTn>
                              </p:par>
                              <p:par>
                                <p:cTn id="108" presetID="22" presetClass="entr" presetSubtype="4" fill="hold" grpId="0" nodeType="withEffect">
                                  <p:stCondLst>
                                    <p:cond delay="1800"/>
                                  </p:stCondLst>
                                  <p:childTnLst>
                                    <p:set>
                                      <p:cBhvr>
                                        <p:cTn id="109" dur="1" fill="hold">
                                          <p:stCondLst>
                                            <p:cond delay="0"/>
                                          </p:stCondLst>
                                        </p:cTn>
                                        <p:tgtEl>
                                          <p:spTgt spid="8"/>
                                        </p:tgtEl>
                                        <p:attrNameLst>
                                          <p:attrName>style.visibility</p:attrName>
                                        </p:attrNameLst>
                                      </p:cBhvr>
                                      <p:to>
                                        <p:strVal val="visible"/>
                                      </p:to>
                                    </p:set>
                                    <p:animEffect transition="in" filter="wipe(down)">
                                      <p:cBhvr>
                                        <p:cTn id="110" dur="1000"/>
                                        <p:tgtEl>
                                          <p:spTgt spid="8"/>
                                        </p:tgtEl>
                                      </p:cBhvr>
                                    </p:animEffect>
                                  </p:childTnLst>
                                </p:cTn>
                              </p:par>
                              <p:par>
                                <p:cTn id="111" presetID="22" presetClass="entr" presetSubtype="4" fill="hold" grpId="0" nodeType="withEffect">
                                  <p:stCondLst>
                                    <p:cond delay="3500"/>
                                  </p:stCondLst>
                                  <p:childTnLst>
                                    <p:set>
                                      <p:cBhvr>
                                        <p:cTn id="112" dur="1" fill="hold">
                                          <p:stCondLst>
                                            <p:cond delay="0"/>
                                          </p:stCondLst>
                                        </p:cTn>
                                        <p:tgtEl>
                                          <p:spTgt spid="19"/>
                                        </p:tgtEl>
                                        <p:attrNameLst>
                                          <p:attrName>style.visibility</p:attrName>
                                        </p:attrNameLst>
                                      </p:cBhvr>
                                      <p:to>
                                        <p:strVal val="visible"/>
                                      </p:to>
                                    </p:set>
                                    <p:animEffect transition="in" filter="wipe(down)">
                                      <p:cBhvr>
                                        <p:cTn id="113" dur="10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mediacall" presetSubtype="0" fill="hold" nodeType="clickEffect">
                                  <p:stCondLst>
                                    <p:cond delay="0"/>
                                  </p:stCondLst>
                                  <p:childTnLst>
                                    <p:cmd type="call" cmd="playFrom(0.0)">
                                      <p:cBhvr>
                                        <p:cTn id="117" dur="4242" fill="hold"/>
                                        <p:tgtEl>
                                          <p:spTgt spid="56"/>
                                        </p:tgtEl>
                                      </p:cBhvr>
                                    </p:cmd>
                                  </p:childTnLst>
                                </p:cTn>
                              </p:par>
                              <p:par>
                                <p:cTn id="118" presetID="22" presetClass="entr" presetSubtype="4" fill="hold" nodeType="withEffect">
                                  <p:stCondLst>
                                    <p:cond delay="0"/>
                                  </p:stCondLst>
                                  <p:childTnLst>
                                    <p:set>
                                      <p:cBhvr>
                                        <p:cTn id="119" dur="1" fill="hold">
                                          <p:stCondLst>
                                            <p:cond delay="0"/>
                                          </p:stCondLst>
                                        </p:cTn>
                                        <p:tgtEl>
                                          <p:spTgt spid="45">
                                            <p:txEl>
                                              <p:pRg st="7" end="7"/>
                                            </p:txEl>
                                          </p:spTgt>
                                        </p:tgtEl>
                                        <p:attrNameLst>
                                          <p:attrName>style.visibility</p:attrName>
                                        </p:attrNameLst>
                                      </p:cBhvr>
                                      <p:to>
                                        <p:strVal val="visible"/>
                                      </p:to>
                                    </p:set>
                                    <p:animEffect transition="in" filter="wipe(down)">
                                      <p:cBhvr>
                                        <p:cTn id="120" dur="500"/>
                                        <p:tgtEl>
                                          <p:spTgt spid="45">
                                            <p:txEl>
                                              <p:pRg st="7" end="7"/>
                                            </p:txEl>
                                          </p:spTgt>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0">
                                            <p:txEl>
                                              <p:pRg st="0" end="0"/>
                                            </p:txEl>
                                          </p:spTgt>
                                        </p:tgtEl>
                                        <p:attrNameLst>
                                          <p:attrName>style.visibility</p:attrName>
                                        </p:attrNameLst>
                                      </p:cBhvr>
                                      <p:to>
                                        <p:strVal val="visible"/>
                                      </p:to>
                                    </p:set>
                                    <p:animEffect transition="in" filter="wipe(down)">
                                      <p:cBhvr>
                                        <p:cTn id="123" dur="500"/>
                                        <p:tgtEl>
                                          <p:spTgt spid="40">
                                            <p:txEl>
                                              <p:pRg st="0" end="0"/>
                                            </p:txEl>
                                          </p:spTgt>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wipe(down)">
                                      <p:cBhvr>
                                        <p:cTn id="126" dur="500"/>
                                        <p:tgtEl>
                                          <p:spTgt spid="42"/>
                                        </p:tgtEl>
                                      </p:cBhvr>
                                    </p:animEffect>
                                  </p:childTnLst>
                                </p:cTn>
                              </p:par>
                              <p:par>
                                <p:cTn id="127" presetID="42" presetClass="path" presetSubtype="0" accel="50000" decel="50000" fill="hold" nodeType="withEffect">
                                  <p:stCondLst>
                                    <p:cond delay="0"/>
                                  </p:stCondLst>
                                  <p:childTnLst>
                                    <p:animMotion origin="layout" path="M -0.00494 0.00023 L 0.00417 0.00023 " pathEditMode="relative" rAng="0" ptsTypes="AA">
                                      <p:cBhvr>
                                        <p:cTn id="128" dur="3000" fill="hold"/>
                                        <p:tgtEl>
                                          <p:spTgt spid="40">
                                            <p:txEl>
                                              <p:pRg st="0" end="0"/>
                                            </p:txEl>
                                          </p:spTgt>
                                        </p:tgtEl>
                                        <p:attrNameLst>
                                          <p:attrName>ppt_x</p:attrName>
                                          <p:attrName>ppt_y</p:attrName>
                                        </p:attrNameLst>
                                      </p:cBhvr>
                                      <p:rCtr x="456" y="0"/>
                                    </p:animMotion>
                                  </p:childTnLst>
                                </p:cTn>
                              </p:par>
                              <p:par>
                                <p:cTn id="129" presetID="10" presetClass="entr" presetSubtype="0" fill="hold" grpId="0" nodeType="withEffect">
                                  <p:stCondLst>
                                    <p:cond delay="100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20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mediacall" presetSubtype="0" fill="hold" nodeType="clickEffect">
                                  <p:stCondLst>
                                    <p:cond delay="0"/>
                                  </p:stCondLst>
                                  <p:childTnLst>
                                    <p:cmd type="call" cmd="playFrom(0.0)">
                                      <p:cBhvr>
                                        <p:cTn id="135" dur="3128" fill="hold"/>
                                        <p:tgtEl>
                                          <p:spTgt spid="49"/>
                                        </p:tgtEl>
                                      </p:cBhvr>
                                    </p:cmd>
                                  </p:childTnLst>
                                </p:cTn>
                              </p:par>
                              <p:par>
                                <p:cTn id="136" presetID="22" presetClass="entr" presetSubtype="4" fill="hold" grpId="0" nodeType="withEffect">
                                  <p:stCondLst>
                                    <p:cond delay="1400"/>
                                  </p:stCondLst>
                                  <p:childTnLst>
                                    <p:set>
                                      <p:cBhvr>
                                        <p:cTn id="137" dur="1" fill="hold">
                                          <p:stCondLst>
                                            <p:cond delay="0"/>
                                          </p:stCondLst>
                                        </p:cTn>
                                        <p:tgtEl>
                                          <p:spTgt spid="15"/>
                                        </p:tgtEl>
                                        <p:attrNameLst>
                                          <p:attrName>style.visibility</p:attrName>
                                        </p:attrNameLst>
                                      </p:cBhvr>
                                      <p:to>
                                        <p:strVal val="visible"/>
                                      </p:to>
                                    </p:set>
                                    <p:animEffect transition="in" filter="wipe(down)">
                                      <p:cBhvr>
                                        <p:cTn id="138" dur="500"/>
                                        <p:tgtEl>
                                          <p:spTgt spid="15"/>
                                        </p:tgtEl>
                                      </p:cBhvr>
                                    </p:animEffect>
                                  </p:childTnLst>
                                </p:cTn>
                              </p:par>
                              <p:par>
                                <p:cTn id="139" presetID="22" presetClass="entr" presetSubtype="4" fill="hold" nodeType="withEffect">
                                  <p:stCondLst>
                                    <p:cond delay="2800"/>
                                  </p:stCondLst>
                                  <p:childTnLst>
                                    <p:set>
                                      <p:cBhvr>
                                        <p:cTn id="140" dur="1" fill="hold">
                                          <p:stCondLst>
                                            <p:cond delay="0"/>
                                          </p:stCondLst>
                                        </p:cTn>
                                        <p:tgtEl>
                                          <p:spTgt spid="26"/>
                                        </p:tgtEl>
                                        <p:attrNameLst>
                                          <p:attrName>style.visibility</p:attrName>
                                        </p:attrNameLst>
                                      </p:cBhvr>
                                      <p:to>
                                        <p:strVal val="visible"/>
                                      </p:to>
                                    </p:set>
                                    <p:animEffect transition="in" filter="wipe(down)">
                                      <p:cBhvr>
                                        <p:cTn id="141" dur="500"/>
                                        <p:tgtEl>
                                          <p:spTgt spid="26"/>
                                        </p:tgtEl>
                                      </p:cBhvr>
                                    </p:animEffect>
                                  </p:childTnLst>
                                </p:cTn>
                              </p:par>
                              <p:par>
                                <p:cTn id="142" presetID="22" presetClass="entr" presetSubtype="4" fill="hold" nodeType="withEffect">
                                  <p:stCondLst>
                                    <p:cond delay="3500"/>
                                  </p:stCondLst>
                                  <p:childTnLst>
                                    <p:set>
                                      <p:cBhvr>
                                        <p:cTn id="143" dur="1" fill="hold">
                                          <p:stCondLst>
                                            <p:cond delay="0"/>
                                          </p:stCondLst>
                                        </p:cTn>
                                        <p:tgtEl>
                                          <p:spTgt spid="45">
                                            <p:txEl>
                                              <p:pRg st="8" end="8"/>
                                            </p:txEl>
                                          </p:spTgt>
                                        </p:tgtEl>
                                        <p:attrNameLst>
                                          <p:attrName>style.visibility</p:attrName>
                                        </p:attrNameLst>
                                      </p:cBhvr>
                                      <p:to>
                                        <p:strVal val="visible"/>
                                      </p:to>
                                    </p:set>
                                    <p:animEffect transition="in" filter="wipe(down)">
                                      <p:cBhvr>
                                        <p:cTn id="144" dur="500"/>
                                        <p:tgtEl>
                                          <p:spTgt spid="45">
                                            <p:txEl>
                                              <p:pRg st="8" end="8"/>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mediacall" presetSubtype="0" fill="hold" nodeType="clickEffect">
                                  <p:stCondLst>
                                    <p:cond delay="0"/>
                                  </p:stCondLst>
                                  <p:childTnLst>
                                    <p:cmd type="call" cmd="playFrom(0.0)">
                                      <p:cBhvr>
                                        <p:cTn id="148" dur="5765" fill="hold"/>
                                        <p:tgtEl>
                                          <p:spTgt spid="57"/>
                                        </p:tgtEl>
                                      </p:cBhvr>
                                    </p:cmd>
                                  </p:childTnLst>
                                </p:cTn>
                              </p:par>
                              <p:par>
                                <p:cTn id="149" presetID="22" presetClass="entr" presetSubtype="4" fill="hold" grpId="0" nodeType="withEffect">
                                  <p:stCondLst>
                                    <p:cond delay="2100"/>
                                  </p:stCondLst>
                                  <p:childTnLst>
                                    <p:set>
                                      <p:cBhvr>
                                        <p:cTn id="150" dur="1" fill="hold">
                                          <p:stCondLst>
                                            <p:cond delay="0"/>
                                          </p:stCondLst>
                                        </p:cTn>
                                        <p:tgtEl>
                                          <p:spTgt spid="20"/>
                                        </p:tgtEl>
                                        <p:attrNameLst>
                                          <p:attrName>style.visibility</p:attrName>
                                        </p:attrNameLst>
                                      </p:cBhvr>
                                      <p:to>
                                        <p:strVal val="visible"/>
                                      </p:to>
                                    </p:set>
                                    <p:animEffect transition="in" filter="wipe(down)">
                                      <p:cBhvr>
                                        <p:cTn id="151" dur="1000"/>
                                        <p:tgtEl>
                                          <p:spTgt spid="20"/>
                                        </p:tgtEl>
                                      </p:cBhvr>
                                    </p:animEffect>
                                  </p:childTnLst>
                                </p:cTn>
                              </p:par>
                              <p:par>
                                <p:cTn id="152" presetID="22" presetClass="entr" presetSubtype="4" fill="hold" grpId="0" nodeType="withEffect">
                                  <p:stCondLst>
                                    <p:cond delay="3800"/>
                                  </p:stCondLst>
                                  <p:childTnLst>
                                    <p:set>
                                      <p:cBhvr>
                                        <p:cTn id="153" dur="1" fill="hold">
                                          <p:stCondLst>
                                            <p:cond delay="0"/>
                                          </p:stCondLst>
                                        </p:cTn>
                                        <p:tgtEl>
                                          <p:spTgt spid="22"/>
                                        </p:tgtEl>
                                        <p:attrNameLst>
                                          <p:attrName>style.visibility</p:attrName>
                                        </p:attrNameLst>
                                      </p:cBhvr>
                                      <p:to>
                                        <p:strVal val="visible"/>
                                      </p:to>
                                    </p:set>
                                    <p:animEffect transition="in" filter="wipe(down)">
                                      <p:cBhvr>
                                        <p:cTn id="154" dur="1000"/>
                                        <p:tgtEl>
                                          <p:spTgt spid="22"/>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mediacall" presetSubtype="0" fill="hold" nodeType="clickEffect">
                                  <p:stCondLst>
                                    <p:cond delay="0"/>
                                  </p:stCondLst>
                                  <p:childTnLst>
                                    <p:cmd type="call" cmd="playFrom(0.0)">
                                      <p:cBhvr>
                                        <p:cTn id="158" dur="4242" fill="hold"/>
                                        <p:tgtEl>
                                          <p:spTgt spid="58"/>
                                        </p:tgtEl>
                                      </p:cBhvr>
                                    </p:cmd>
                                  </p:childTnLst>
                                </p:cTn>
                              </p:par>
                              <p:par>
                                <p:cTn id="159" presetID="22" presetClass="entr" presetSubtype="4" fill="hold" nodeType="withEffect">
                                  <p:stCondLst>
                                    <p:cond delay="0"/>
                                  </p:stCondLst>
                                  <p:childTnLst>
                                    <p:set>
                                      <p:cBhvr>
                                        <p:cTn id="160" dur="1" fill="hold">
                                          <p:stCondLst>
                                            <p:cond delay="0"/>
                                          </p:stCondLst>
                                        </p:cTn>
                                        <p:tgtEl>
                                          <p:spTgt spid="45">
                                            <p:txEl>
                                              <p:pRg st="9" end="9"/>
                                            </p:txEl>
                                          </p:spTgt>
                                        </p:tgtEl>
                                        <p:attrNameLst>
                                          <p:attrName>style.visibility</p:attrName>
                                        </p:attrNameLst>
                                      </p:cBhvr>
                                      <p:to>
                                        <p:strVal val="visible"/>
                                      </p:to>
                                    </p:set>
                                    <p:animEffect transition="in" filter="wipe(down)">
                                      <p:cBhvr>
                                        <p:cTn id="161" dur="500"/>
                                        <p:tgtEl>
                                          <p:spTgt spid="45">
                                            <p:txEl>
                                              <p:pRg st="9" end="9"/>
                                            </p:txEl>
                                          </p:spTgt>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50">
                                            <p:txEl>
                                              <p:pRg st="0" end="0"/>
                                            </p:txEl>
                                          </p:spTgt>
                                        </p:tgtEl>
                                        <p:attrNameLst>
                                          <p:attrName>style.visibility</p:attrName>
                                        </p:attrNameLst>
                                      </p:cBhvr>
                                      <p:to>
                                        <p:strVal val="visible"/>
                                      </p:to>
                                    </p:set>
                                    <p:animEffect transition="in" filter="wipe(down)">
                                      <p:cBhvr>
                                        <p:cTn id="164" dur="500"/>
                                        <p:tgtEl>
                                          <p:spTgt spid="50">
                                            <p:txEl>
                                              <p:pRg st="0" end="0"/>
                                            </p:txEl>
                                          </p:spTgt>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wipe(down)">
                                      <p:cBhvr>
                                        <p:cTn id="167" dur="500"/>
                                        <p:tgtEl>
                                          <p:spTgt spid="52"/>
                                        </p:tgtEl>
                                      </p:cBhvr>
                                    </p:animEffect>
                                  </p:childTnLst>
                                </p:cTn>
                              </p:par>
                              <p:par>
                                <p:cTn id="168" presetID="42" presetClass="path" presetSubtype="0" accel="50000" decel="50000" fill="hold" nodeType="withEffect">
                                  <p:stCondLst>
                                    <p:cond delay="0"/>
                                  </p:stCondLst>
                                  <p:childTnLst>
                                    <p:animMotion origin="layout" path="M -0.00027 0.00023 L 0.00911 2.96296E-6 " pathEditMode="relative" rAng="0" ptsTypes="AA">
                                      <p:cBhvr>
                                        <p:cTn id="169" dur="3000" fill="hold"/>
                                        <p:tgtEl>
                                          <p:spTgt spid="50">
                                            <p:txEl>
                                              <p:pRg st="0" end="0"/>
                                            </p:txEl>
                                          </p:spTgt>
                                        </p:tgtEl>
                                        <p:attrNameLst>
                                          <p:attrName>ppt_x</p:attrName>
                                          <p:attrName>ppt_y</p:attrName>
                                        </p:attrNameLst>
                                      </p:cBhvr>
                                      <p:rCtr x="469" y="-23"/>
                                    </p:animMotion>
                                  </p:childTnLst>
                                </p:cTn>
                              </p:par>
                              <p:par>
                                <p:cTn id="170" presetID="10" presetClass="entr" presetSubtype="0" fill="hold" grpId="0" nodeType="withEffect">
                                  <p:stCondLst>
                                    <p:cond delay="100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2000"/>
                                        <p:tgtEl>
                                          <p:spTgt spid="51"/>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mediacall" presetSubtype="0" fill="hold" nodeType="clickEffect">
                                  <p:stCondLst>
                                    <p:cond delay="0"/>
                                  </p:stCondLst>
                                  <p:childTnLst>
                                    <p:cmd type="call" cmd="playFrom(0.0)">
                                      <p:cBhvr>
                                        <p:cTn id="176" dur="3128" fill="hold"/>
                                        <p:tgtEl>
                                          <p:spTgt spid="59"/>
                                        </p:tgtEl>
                                      </p:cBhvr>
                                    </p:cmd>
                                  </p:childTnLst>
                                </p:cTn>
                              </p:par>
                              <p:par>
                                <p:cTn id="177" presetID="22" presetClass="entr" presetSubtype="4" fill="hold" grpId="0" nodeType="withEffect">
                                  <p:stCondLst>
                                    <p:cond delay="1400"/>
                                  </p:stCondLst>
                                  <p:childTnLst>
                                    <p:set>
                                      <p:cBhvr>
                                        <p:cTn id="178" dur="1" fill="hold">
                                          <p:stCondLst>
                                            <p:cond delay="0"/>
                                          </p:stCondLst>
                                        </p:cTn>
                                        <p:tgtEl>
                                          <p:spTgt spid="16"/>
                                        </p:tgtEl>
                                        <p:attrNameLst>
                                          <p:attrName>style.visibility</p:attrName>
                                        </p:attrNameLst>
                                      </p:cBhvr>
                                      <p:to>
                                        <p:strVal val="visible"/>
                                      </p:to>
                                    </p:set>
                                    <p:animEffect transition="in" filter="wipe(down)">
                                      <p:cBhvr>
                                        <p:cTn id="179" dur="500"/>
                                        <p:tgtEl>
                                          <p:spTgt spid="16"/>
                                        </p:tgtEl>
                                      </p:cBhvr>
                                    </p:animEffect>
                                  </p:childTnLst>
                                </p:cTn>
                              </p:par>
                              <p:par>
                                <p:cTn id="180" presetID="22" presetClass="entr" presetSubtype="4" fill="hold" nodeType="withEffect">
                                  <p:stCondLst>
                                    <p:cond delay="2200"/>
                                  </p:stCondLst>
                                  <p:childTnLst>
                                    <p:set>
                                      <p:cBhvr>
                                        <p:cTn id="181" dur="1" fill="hold">
                                          <p:stCondLst>
                                            <p:cond delay="0"/>
                                          </p:stCondLst>
                                        </p:cTn>
                                        <p:tgtEl>
                                          <p:spTgt spid="25"/>
                                        </p:tgtEl>
                                        <p:attrNameLst>
                                          <p:attrName>style.visibility</p:attrName>
                                        </p:attrNameLst>
                                      </p:cBhvr>
                                      <p:to>
                                        <p:strVal val="visible"/>
                                      </p:to>
                                    </p:set>
                                    <p:animEffect transition="in" filter="wipe(down)">
                                      <p:cBhvr>
                                        <p:cTn id="182" dur="500"/>
                                        <p:tgtEl>
                                          <p:spTgt spid="25"/>
                                        </p:tgtEl>
                                      </p:cBhvr>
                                    </p:animEffect>
                                  </p:childTnLst>
                                </p:cTn>
                              </p:par>
                              <p:par>
                                <p:cTn id="183" presetID="22" presetClass="entr" presetSubtype="4" fill="hold" nodeType="withEffect">
                                  <p:stCondLst>
                                    <p:cond delay="3000"/>
                                  </p:stCondLst>
                                  <p:childTnLst>
                                    <p:set>
                                      <p:cBhvr>
                                        <p:cTn id="184" dur="1" fill="hold">
                                          <p:stCondLst>
                                            <p:cond delay="0"/>
                                          </p:stCondLst>
                                        </p:cTn>
                                        <p:tgtEl>
                                          <p:spTgt spid="45">
                                            <p:txEl>
                                              <p:pRg st="10" end="10"/>
                                            </p:txEl>
                                          </p:spTgt>
                                        </p:tgtEl>
                                        <p:attrNameLst>
                                          <p:attrName>style.visibility</p:attrName>
                                        </p:attrNameLst>
                                      </p:cBhvr>
                                      <p:to>
                                        <p:strVal val="visible"/>
                                      </p:to>
                                    </p:set>
                                    <p:animEffect transition="in" filter="wipe(down)">
                                      <p:cBhvr>
                                        <p:cTn id="185" dur="500"/>
                                        <p:tgtEl>
                                          <p:spTgt spid="45">
                                            <p:txEl>
                                              <p:pRg st="10" end="10"/>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mediacall" presetSubtype="0" fill="hold" nodeType="clickEffect">
                                  <p:stCondLst>
                                    <p:cond delay="0"/>
                                  </p:stCondLst>
                                  <p:childTnLst>
                                    <p:cmd type="call" cmd="playFrom(0.0)">
                                      <p:cBhvr>
                                        <p:cTn id="189" dur="5171" fill="hold"/>
                                        <p:tgtEl>
                                          <p:spTgt spid="60"/>
                                        </p:tgtEl>
                                      </p:cBhvr>
                                    </p:cmd>
                                  </p:childTnLst>
                                </p:cTn>
                              </p:par>
                              <p:par>
                                <p:cTn id="190" presetID="22" presetClass="entr" presetSubtype="4" fill="hold" grpId="0" nodeType="withEffect">
                                  <p:stCondLst>
                                    <p:cond delay="1700"/>
                                  </p:stCondLst>
                                  <p:childTnLst>
                                    <p:set>
                                      <p:cBhvr>
                                        <p:cTn id="191" dur="1" fill="hold">
                                          <p:stCondLst>
                                            <p:cond delay="0"/>
                                          </p:stCondLst>
                                        </p:cTn>
                                        <p:tgtEl>
                                          <p:spTgt spid="27"/>
                                        </p:tgtEl>
                                        <p:attrNameLst>
                                          <p:attrName>style.visibility</p:attrName>
                                        </p:attrNameLst>
                                      </p:cBhvr>
                                      <p:to>
                                        <p:strVal val="visible"/>
                                      </p:to>
                                    </p:set>
                                    <p:animEffect transition="in" filter="wipe(down)">
                                      <p:cBhvr>
                                        <p:cTn id="192" dur="1000"/>
                                        <p:tgtEl>
                                          <p:spTgt spid="27"/>
                                        </p:tgtEl>
                                      </p:cBhvr>
                                    </p:animEffect>
                                  </p:childTnLst>
                                </p:cTn>
                              </p:par>
                              <p:par>
                                <p:cTn id="193" presetID="22" presetClass="entr" presetSubtype="4" fill="hold" grpId="0" nodeType="withEffect">
                                  <p:stCondLst>
                                    <p:cond delay="3900"/>
                                  </p:stCondLst>
                                  <p:childTnLst>
                                    <p:set>
                                      <p:cBhvr>
                                        <p:cTn id="194" dur="1" fill="hold">
                                          <p:stCondLst>
                                            <p:cond delay="0"/>
                                          </p:stCondLst>
                                        </p:cTn>
                                        <p:tgtEl>
                                          <p:spTgt spid="28"/>
                                        </p:tgtEl>
                                        <p:attrNameLst>
                                          <p:attrName>style.visibility</p:attrName>
                                        </p:attrNameLst>
                                      </p:cBhvr>
                                      <p:to>
                                        <p:strVal val="visible"/>
                                      </p:to>
                                    </p:set>
                                    <p:animEffect transition="in" filter="wipe(down)">
                                      <p:cBhvr>
                                        <p:cTn id="195" dur="1000"/>
                                        <p:tgtEl>
                                          <p:spTgt spid="28"/>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mediacall" presetSubtype="0" fill="hold" nodeType="clickEffect">
                                  <p:stCondLst>
                                    <p:cond delay="0"/>
                                  </p:stCondLst>
                                  <p:childTnLst>
                                    <p:cmd type="call" cmd="playFrom(0.0)">
                                      <p:cBhvr>
                                        <p:cTn id="199" dur="7679" fill="hold"/>
                                        <p:tgtEl>
                                          <p:spTgt spid="47"/>
                                        </p:tgtEl>
                                      </p:cBhvr>
                                    </p:cmd>
                                  </p:childTnLst>
                                </p:cTn>
                              </p:par>
                              <p:par>
                                <p:cTn id="200" presetID="22" presetClass="entr" presetSubtype="4" fill="hold" grpId="0" nodeType="withEffect">
                                  <p:stCondLst>
                                    <p:cond delay="700"/>
                                  </p:stCondLst>
                                  <p:childTnLst>
                                    <p:set>
                                      <p:cBhvr>
                                        <p:cTn id="201" dur="1" fill="hold">
                                          <p:stCondLst>
                                            <p:cond delay="0"/>
                                          </p:stCondLst>
                                        </p:cTn>
                                        <p:tgtEl>
                                          <p:spTgt spid="21"/>
                                        </p:tgtEl>
                                        <p:attrNameLst>
                                          <p:attrName>style.visibility</p:attrName>
                                        </p:attrNameLst>
                                      </p:cBhvr>
                                      <p:to>
                                        <p:strVal val="visible"/>
                                      </p:to>
                                    </p:set>
                                    <p:animEffect transition="in" filter="wipe(down)">
                                      <p:cBhvr>
                                        <p:cTn id="202" dur="500"/>
                                        <p:tgtEl>
                                          <p:spTgt spid="21"/>
                                        </p:tgtEl>
                                      </p:cBhvr>
                                    </p:animEffect>
                                  </p:childTnLst>
                                </p:cTn>
                              </p:par>
                              <p:par>
                                <p:cTn id="203" presetID="22" presetClass="entr" presetSubtype="4" fill="hold" nodeType="withEffect">
                                  <p:stCondLst>
                                    <p:cond delay="6500"/>
                                  </p:stCondLst>
                                  <p:childTnLst>
                                    <p:set>
                                      <p:cBhvr>
                                        <p:cTn id="204" dur="1" fill="hold">
                                          <p:stCondLst>
                                            <p:cond delay="0"/>
                                          </p:stCondLst>
                                        </p:cTn>
                                        <p:tgtEl>
                                          <p:spTgt spid="45">
                                            <p:txEl>
                                              <p:pRg st="11" end="11"/>
                                            </p:txEl>
                                          </p:spTgt>
                                        </p:tgtEl>
                                        <p:attrNameLst>
                                          <p:attrName>style.visibility</p:attrName>
                                        </p:attrNameLst>
                                      </p:cBhvr>
                                      <p:to>
                                        <p:strVal val="visible"/>
                                      </p:to>
                                    </p:set>
                                    <p:animEffect transition="in" filter="wipe(down)">
                                      <p:cBhvr>
                                        <p:cTn id="205" dur="500"/>
                                        <p:tgtEl>
                                          <p:spTgt spid="45">
                                            <p:txEl>
                                              <p:pRg st="11" end="11"/>
                                            </p:txEl>
                                          </p:spTgt>
                                        </p:tgtEl>
                                      </p:cBhvr>
                                    </p:animEffect>
                                  </p:childTnLst>
                                </p:cTn>
                              </p:par>
                              <p:par>
                                <p:cTn id="206" presetID="22" presetClass="entr" presetSubtype="4" fill="hold" grpId="0" nodeType="withEffect">
                                  <p:stCondLst>
                                    <p:cond delay="6000"/>
                                  </p:stCondLst>
                                  <p:childTnLst>
                                    <p:set>
                                      <p:cBhvr>
                                        <p:cTn id="207" dur="1" fill="hold">
                                          <p:stCondLst>
                                            <p:cond delay="0"/>
                                          </p:stCondLst>
                                        </p:cTn>
                                        <p:tgtEl>
                                          <p:spTgt spid="55"/>
                                        </p:tgtEl>
                                        <p:attrNameLst>
                                          <p:attrName>style.visibility</p:attrName>
                                        </p:attrNameLst>
                                      </p:cBhvr>
                                      <p:to>
                                        <p:strVal val="visible"/>
                                      </p:to>
                                    </p:set>
                                    <p:animEffect transition="in" filter="wipe(down)">
                                      <p:cBhvr>
                                        <p:cTn id="208" dur="500"/>
                                        <p:tgtEl>
                                          <p:spTgt spid="55"/>
                                        </p:tgtEl>
                                      </p:cBhvr>
                                    </p:animEffect>
                                  </p:childTnLst>
                                </p:cTn>
                              </p:par>
                              <p:par>
                                <p:cTn id="209" presetID="22" presetClass="entr" presetSubtype="4" fill="hold" grpId="0" nodeType="withEffect">
                                  <p:stCondLst>
                                    <p:cond delay="6000"/>
                                  </p:stCondLst>
                                  <p:childTnLst>
                                    <p:set>
                                      <p:cBhvr>
                                        <p:cTn id="210" dur="1" fill="hold">
                                          <p:stCondLst>
                                            <p:cond delay="0"/>
                                          </p:stCondLst>
                                        </p:cTn>
                                        <p:tgtEl>
                                          <p:spTgt spid="54"/>
                                        </p:tgtEl>
                                        <p:attrNameLst>
                                          <p:attrName>style.visibility</p:attrName>
                                        </p:attrNameLst>
                                      </p:cBhvr>
                                      <p:to>
                                        <p:strVal val="visible"/>
                                      </p:to>
                                    </p:set>
                                    <p:animEffect transition="in" filter="wipe(down)">
                                      <p:cBhvr>
                                        <p:cTn id="211" dur="500"/>
                                        <p:tgtEl>
                                          <p:spTgt spid="54"/>
                                        </p:tgtEl>
                                      </p:cBhvr>
                                    </p:animEffect>
                                  </p:childTnLst>
                                </p:cTn>
                              </p:par>
                              <p:par>
                                <p:cTn id="212" presetID="22" presetClass="entr" presetSubtype="4" fill="hold" grpId="0" nodeType="withEffect">
                                  <p:stCondLst>
                                    <p:cond delay="3200"/>
                                  </p:stCondLst>
                                  <p:childTnLst>
                                    <p:set>
                                      <p:cBhvr>
                                        <p:cTn id="213" dur="1" fill="hold">
                                          <p:stCondLst>
                                            <p:cond delay="0"/>
                                          </p:stCondLst>
                                        </p:cTn>
                                        <p:tgtEl>
                                          <p:spTgt spid="17"/>
                                        </p:tgtEl>
                                        <p:attrNameLst>
                                          <p:attrName>style.visibility</p:attrName>
                                        </p:attrNameLst>
                                      </p:cBhvr>
                                      <p:to>
                                        <p:strVal val="visible"/>
                                      </p:to>
                                    </p:set>
                                    <p:animEffect transition="in" filter="wipe(down)">
                                      <p:cBhvr>
                                        <p:cTn id="214" dur="500"/>
                                        <p:tgtEl>
                                          <p:spTgt spid="17"/>
                                        </p:tgtEl>
                                      </p:cBhvr>
                                    </p:animEffect>
                                  </p:childTnLst>
                                </p:cTn>
                              </p:par>
                            </p:childTnLst>
                          </p:cTn>
                        </p:par>
                        <p:par>
                          <p:cTn id="215" fill="hold">
                            <p:stCondLst>
                              <p:cond delay="7679"/>
                            </p:stCondLst>
                            <p:childTnLst>
                              <p:par>
                                <p:cTn id="216" presetID="22" presetClass="entr" presetSubtype="4" fill="hold" nodeType="afterEffect">
                                  <p:stCondLst>
                                    <p:cond delay="0"/>
                                  </p:stCondLst>
                                  <p:childTnLst>
                                    <p:set>
                                      <p:cBhvr>
                                        <p:cTn id="217" dur="1" fill="hold">
                                          <p:stCondLst>
                                            <p:cond delay="0"/>
                                          </p:stCondLst>
                                        </p:cTn>
                                        <p:tgtEl>
                                          <p:spTgt spid="24"/>
                                        </p:tgtEl>
                                        <p:attrNameLst>
                                          <p:attrName>style.visibility</p:attrName>
                                        </p:attrNameLst>
                                      </p:cBhvr>
                                      <p:to>
                                        <p:strVal val="visible"/>
                                      </p:to>
                                    </p:set>
                                    <p:animEffect transition="in" filter="wipe(down)">
                                      <p:cBhvr>
                                        <p:cTn id="218" dur="500"/>
                                        <p:tgtEl>
                                          <p:spTgt spid="24"/>
                                        </p:tgtEl>
                                      </p:cBhvr>
                                    </p:animEffect>
                                  </p:childTnLst>
                                </p:cTn>
                              </p:par>
                            </p:childTnLst>
                          </p:cTn>
                        </p:par>
                        <p:par>
                          <p:cTn id="219" fill="hold">
                            <p:stCondLst>
                              <p:cond delay="8179"/>
                            </p:stCondLst>
                            <p:childTnLst>
                              <p:par>
                                <p:cTn id="220" presetID="22" presetClass="entr" presetSubtype="4" fill="hold" nodeType="afterEffect">
                                  <p:stCondLst>
                                    <p:cond delay="0"/>
                                  </p:stCondLst>
                                  <p:childTnLst>
                                    <p:set>
                                      <p:cBhvr>
                                        <p:cTn id="221" dur="1" fill="hold">
                                          <p:stCondLst>
                                            <p:cond delay="0"/>
                                          </p:stCondLst>
                                        </p:cTn>
                                        <p:tgtEl>
                                          <p:spTgt spid="45">
                                            <p:txEl>
                                              <p:pRg st="12" end="12"/>
                                            </p:txEl>
                                          </p:spTgt>
                                        </p:tgtEl>
                                        <p:attrNameLst>
                                          <p:attrName>style.visibility</p:attrName>
                                        </p:attrNameLst>
                                      </p:cBhvr>
                                      <p:to>
                                        <p:strVal val="visible"/>
                                      </p:to>
                                    </p:set>
                                    <p:animEffect transition="in" filter="wipe(down)">
                                      <p:cBhvr>
                                        <p:cTn id="222" dur="500"/>
                                        <p:tgtEl>
                                          <p:spTgt spid="45">
                                            <p:txEl>
                                              <p:pRg st="12" end="12"/>
                                            </p:tx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mediacall" presetSubtype="0" fill="hold" nodeType="clickEffect">
                                  <p:stCondLst>
                                    <p:cond delay="0"/>
                                  </p:stCondLst>
                                  <p:childTnLst>
                                    <p:cmd type="call" cmd="playFrom(0.0)">
                                      <p:cBhvr>
                                        <p:cTn id="226" dur="4242" fill="hold"/>
                                        <p:tgtEl>
                                          <p:spTgt spid="62"/>
                                        </p:tgtEl>
                                      </p:cBhvr>
                                    </p:cmd>
                                  </p:childTnLst>
                                </p:cTn>
                              </p:par>
                              <p:par>
                                <p:cTn id="227" presetID="22" presetClass="entr" presetSubtype="4" fill="hold" nodeType="withEffect">
                                  <p:stCondLst>
                                    <p:cond delay="0"/>
                                  </p:stCondLst>
                                  <p:childTnLst>
                                    <p:set>
                                      <p:cBhvr>
                                        <p:cTn id="228" dur="1" fill="hold">
                                          <p:stCondLst>
                                            <p:cond delay="0"/>
                                          </p:stCondLst>
                                        </p:cTn>
                                        <p:tgtEl>
                                          <p:spTgt spid="45">
                                            <p:txEl>
                                              <p:pRg st="13" end="13"/>
                                            </p:txEl>
                                          </p:spTgt>
                                        </p:tgtEl>
                                        <p:attrNameLst>
                                          <p:attrName>style.visibility</p:attrName>
                                        </p:attrNameLst>
                                      </p:cBhvr>
                                      <p:to>
                                        <p:strVal val="visible"/>
                                      </p:to>
                                    </p:set>
                                    <p:animEffect transition="in" filter="wipe(down)">
                                      <p:cBhvr>
                                        <p:cTn id="229" dur="500"/>
                                        <p:tgtEl>
                                          <p:spTgt spid="45">
                                            <p:txEl>
                                              <p:pRg st="13" end="13"/>
                                            </p:txEl>
                                          </p:spTgt>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37">
                                            <p:txEl>
                                              <p:pRg st="0" end="0"/>
                                            </p:txEl>
                                          </p:spTgt>
                                        </p:tgtEl>
                                        <p:attrNameLst>
                                          <p:attrName>style.visibility</p:attrName>
                                        </p:attrNameLst>
                                      </p:cBhvr>
                                      <p:to>
                                        <p:strVal val="visible"/>
                                      </p:to>
                                    </p:set>
                                    <p:animEffect transition="in" filter="wipe(down)">
                                      <p:cBhvr>
                                        <p:cTn id="232" dur="500"/>
                                        <p:tgtEl>
                                          <p:spTgt spid="37">
                                            <p:txEl>
                                              <p:pRg st="0" end="0"/>
                                            </p:txEl>
                                          </p:spTgt>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39"/>
                                        </p:tgtEl>
                                        <p:attrNameLst>
                                          <p:attrName>style.visibility</p:attrName>
                                        </p:attrNameLst>
                                      </p:cBhvr>
                                      <p:to>
                                        <p:strVal val="visible"/>
                                      </p:to>
                                    </p:set>
                                    <p:animEffect transition="in" filter="wipe(down)">
                                      <p:cBhvr>
                                        <p:cTn id="235" dur="500"/>
                                        <p:tgtEl>
                                          <p:spTgt spid="39"/>
                                        </p:tgtEl>
                                      </p:cBhvr>
                                    </p:animEffect>
                                  </p:childTnLst>
                                </p:cTn>
                              </p:par>
                              <p:par>
                                <p:cTn id="236" presetID="42" presetClass="path" presetSubtype="0" accel="50000" decel="50000" fill="hold" nodeType="withEffect">
                                  <p:stCondLst>
                                    <p:cond delay="0"/>
                                  </p:stCondLst>
                                  <p:childTnLst>
                                    <p:animMotion origin="layout" path="M 0.00052 0.00024 L 0.00951 -0.00092 " pathEditMode="relative" rAng="0" ptsTypes="AA">
                                      <p:cBhvr>
                                        <p:cTn id="237" dur="3000" fill="hold"/>
                                        <p:tgtEl>
                                          <p:spTgt spid="37">
                                            <p:txEl>
                                              <p:pRg st="0" end="0"/>
                                            </p:txEl>
                                          </p:spTgt>
                                        </p:tgtEl>
                                        <p:attrNameLst>
                                          <p:attrName>ppt_x</p:attrName>
                                          <p:attrName>ppt_y</p:attrName>
                                        </p:attrNameLst>
                                      </p:cBhvr>
                                      <p:rCtr x="443" y="-69"/>
                                    </p:animMotion>
                                  </p:childTnLst>
                                </p:cTn>
                              </p:par>
                              <p:par>
                                <p:cTn id="238" presetID="10" presetClass="entr" presetSubtype="0" fill="hold" grpId="0" nodeType="withEffect">
                                  <p:stCondLst>
                                    <p:cond delay="1000"/>
                                  </p:stCondLst>
                                  <p:childTnLst>
                                    <p:set>
                                      <p:cBhvr>
                                        <p:cTn id="239" dur="1" fill="hold">
                                          <p:stCondLst>
                                            <p:cond delay="0"/>
                                          </p:stCondLst>
                                        </p:cTn>
                                        <p:tgtEl>
                                          <p:spTgt spid="38"/>
                                        </p:tgtEl>
                                        <p:attrNameLst>
                                          <p:attrName>style.visibility</p:attrName>
                                        </p:attrNameLst>
                                      </p:cBhvr>
                                      <p:to>
                                        <p:strVal val="visible"/>
                                      </p:to>
                                    </p:set>
                                    <p:animEffect transition="in" filter="fade">
                                      <p:cBhvr>
                                        <p:cTn id="240" dur="2000"/>
                                        <p:tgtEl>
                                          <p:spTgt spid="38"/>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mediacall" presetSubtype="0" fill="hold" nodeType="clickEffect">
                                  <p:stCondLst>
                                    <p:cond delay="0"/>
                                  </p:stCondLst>
                                  <p:childTnLst>
                                    <p:cmd type="call" cmd="playFrom(0.0)">
                                      <p:cBhvr>
                                        <p:cTn id="244" dur="3191" fill="hold"/>
                                        <p:tgtEl>
                                          <p:spTgt spid="63"/>
                                        </p:tgtEl>
                                      </p:cBhvr>
                                    </p:cmd>
                                  </p:childTnLst>
                                </p:cTn>
                              </p:par>
                              <p:par>
                                <p:cTn id="245" presetID="22" presetClass="entr" presetSubtype="4" fill="hold" grpId="0" nodeType="withEffect">
                                  <p:stCondLst>
                                    <p:cond delay="1500"/>
                                  </p:stCondLst>
                                  <p:childTnLst>
                                    <p:set>
                                      <p:cBhvr>
                                        <p:cTn id="246" dur="1" fill="hold">
                                          <p:stCondLst>
                                            <p:cond delay="0"/>
                                          </p:stCondLst>
                                        </p:cTn>
                                        <p:tgtEl>
                                          <p:spTgt spid="18"/>
                                        </p:tgtEl>
                                        <p:attrNameLst>
                                          <p:attrName>style.visibility</p:attrName>
                                        </p:attrNameLst>
                                      </p:cBhvr>
                                      <p:to>
                                        <p:strVal val="visible"/>
                                      </p:to>
                                    </p:set>
                                    <p:animEffect transition="in" filter="wipe(down)">
                                      <p:cBhvr>
                                        <p:cTn id="247" dur="500"/>
                                        <p:tgtEl>
                                          <p:spTgt spid="18"/>
                                        </p:tgtEl>
                                      </p:cBhvr>
                                    </p:animEffect>
                                  </p:childTnLst>
                                </p:cTn>
                              </p:par>
                              <p:par>
                                <p:cTn id="248" presetID="22" presetClass="entr" presetSubtype="4" fill="hold" nodeType="withEffect">
                                  <p:stCondLst>
                                    <p:cond delay="2100"/>
                                  </p:stCondLst>
                                  <p:childTnLst>
                                    <p:set>
                                      <p:cBhvr>
                                        <p:cTn id="249" dur="1" fill="hold">
                                          <p:stCondLst>
                                            <p:cond delay="0"/>
                                          </p:stCondLst>
                                        </p:cTn>
                                        <p:tgtEl>
                                          <p:spTgt spid="23"/>
                                        </p:tgtEl>
                                        <p:attrNameLst>
                                          <p:attrName>style.visibility</p:attrName>
                                        </p:attrNameLst>
                                      </p:cBhvr>
                                      <p:to>
                                        <p:strVal val="visible"/>
                                      </p:to>
                                    </p:set>
                                    <p:animEffect transition="in" filter="wipe(down)">
                                      <p:cBhvr>
                                        <p:cTn id="250" dur="500"/>
                                        <p:tgtEl>
                                          <p:spTgt spid="23"/>
                                        </p:tgtEl>
                                      </p:cBhvr>
                                    </p:animEffect>
                                  </p:childTnLst>
                                </p:cTn>
                              </p:par>
                            </p:childTnLst>
                          </p:cTn>
                        </p:par>
                        <p:par>
                          <p:cTn id="251" fill="hold">
                            <p:stCondLst>
                              <p:cond delay="3191"/>
                            </p:stCondLst>
                            <p:childTnLst>
                              <p:par>
                                <p:cTn id="252" presetID="22" presetClass="entr" presetSubtype="4" fill="hold" nodeType="afterEffect">
                                  <p:stCondLst>
                                    <p:cond delay="0"/>
                                  </p:stCondLst>
                                  <p:childTnLst>
                                    <p:set>
                                      <p:cBhvr>
                                        <p:cTn id="253" dur="1" fill="hold">
                                          <p:stCondLst>
                                            <p:cond delay="0"/>
                                          </p:stCondLst>
                                        </p:cTn>
                                        <p:tgtEl>
                                          <p:spTgt spid="45">
                                            <p:txEl>
                                              <p:pRg st="14" end="14"/>
                                            </p:txEl>
                                          </p:spTgt>
                                        </p:tgtEl>
                                        <p:attrNameLst>
                                          <p:attrName>style.visibility</p:attrName>
                                        </p:attrNameLst>
                                      </p:cBhvr>
                                      <p:to>
                                        <p:strVal val="visible"/>
                                      </p:to>
                                    </p:set>
                                    <p:animEffect transition="in" filter="wipe(down)">
                                      <p:cBhvr>
                                        <p:cTn id="254" dur="500"/>
                                        <p:tgtEl>
                                          <p:spTgt spid="45">
                                            <p:txEl>
                                              <p:pRg st="14" end="14"/>
                                            </p:txEl>
                                          </p:spTgt>
                                        </p:tgtEl>
                                      </p:cBhvr>
                                    </p:animEffect>
                                  </p:childTnLst>
                                </p:cTn>
                              </p:par>
                            </p:childTnLst>
                          </p:cTn>
                        </p:par>
                      </p:childTnLst>
                    </p:cTn>
                  </p:par>
                  <p:par>
                    <p:cTn id="255" fill="hold">
                      <p:stCondLst>
                        <p:cond delay="indefinite"/>
                      </p:stCondLst>
                      <p:childTnLst>
                        <p:par>
                          <p:cTn id="256" fill="hold">
                            <p:stCondLst>
                              <p:cond delay="0"/>
                            </p:stCondLst>
                            <p:childTnLst>
                              <p:par>
                                <p:cTn id="257" presetID="1" presetClass="mediacall" presetSubtype="0" fill="hold" nodeType="clickEffect">
                                  <p:stCondLst>
                                    <p:cond delay="0"/>
                                  </p:stCondLst>
                                  <p:childTnLst>
                                    <p:cmd type="call" cmd="playFrom(0.0)">
                                      <p:cBhvr>
                                        <p:cTn id="258" dur="6030" fill="hold"/>
                                        <p:tgtEl>
                                          <p:spTgt spid="64"/>
                                        </p:tgtEl>
                                      </p:cBhvr>
                                    </p:cmd>
                                  </p:childTnLst>
                                </p:cTn>
                              </p:par>
                              <p:par>
                                <p:cTn id="259" presetID="22" presetClass="entr" presetSubtype="4" fill="hold" grpId="0" nodeType="withEffect">
                                  <p:stCondLst>
                                    <p:cond delay="1400"/>
                                  </p:stCondLst>
                                  <p:childTnLst>
                                    <p:set>
                                      <p:cBhvr>
                                        <p:cTn id="260" dur="1" fill="hold">
                                          <p:stCondLst>
                                            <p:cond delay="0"/>
                                          </p:stCondLst>
                                        </p:cTn>
                                        <p:tgtEl>
                                          <p:spTgt spid="29"/>
                                        </p:tgtEl>
                                        <p:attrNameLst>
                                          <p:attrName>style.visibility</p:attrName>
                                        </p:attrNameLst>
                                      </p:cBhvr>
                                      <p:to>
                                        <p:strVal val="visible"/>
                                      </p:to>
                                    </p:set>
                                    <p:animEffect transition="in" filter="wipe(down)">
                                      <p:cBhvr>
                                        <p:cTn id="261" dur="1000"/>
                                        <p:tgtEl>
                                          <p:spTgt spid="29"/>
                                        </p:tgtEl>
                                      </p:cBhvr>
                                    </p:animEffect>
                                  </p:childTnLst>
                                </p:cTn>
                              </p:par>
                              <p:par>
                                <p:cTn id="262" presetID="22" presetClass="entr" presetSubtype="4" fill="hold" grpId="0" nodeType="withEffect">
                                  <p:stCondLst>
                                    <p:cond delay="3700"/>
                                  </p:stCondLst>
                                  <p:childTnLst>
                                    <p:set>
                                      <p:cBhvr>
                                        <p:cTn id="263" dur="1" fill="hold">
                                          <p:stCondLst>
                                            <p:cond delay="0"/>
                                          </p:stCondLst>
                                        </p:cTn>
                                        <p:tgtEl>
                                          <p:spTgt spid="30"/>
                                        </p:tgtEl>
                                        <p:attrNameLst>
                                          <p:attrName>style.visibility</p:attrName>
                                        </p:attrNameLst>
                                      </p:cBhvr>
                                      <p:to>
                                        <p:strVal val="visible"/>
                                      </p:to>
                                    </p:set>
                                    <p:animEffect transition="in" filter="wipe(down)">
                                      <p:cBhvr>
                                        <p:cTn id="264" dur="1000"/>
                                        <p:tgtEl>
                                          <p:spTgt spid="30"/>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4" fill="hold" nodeType="clickEffect">
                                  <p:stCondLst>
                                    <p:cond delay="0"/>
                                  </p:stCondLst>
                                  <p:childTnLst>
                                    <p:set>
                                      <p:cBhvr>
                                        <p:cTn id="268" dur="1" fill="hold">
                                          <p:stCondLst>
                                            <p:cond delay="0"/>
                                          </p:stCondLst>
                                        </p:cTn>
                                        <p:tgtEl>
                                          <p:spTgt spid="45">
                                            <p:txEl>
                                              <p:pRg st="15" end="15"/>
                                            </p:txEl>
                                          </p:spTgt>
                                        </p:tgtEl>
                                        <p:attrNameLst>
                                          <p:attrName>style.visibility</p:attrName>
                                        </p:attrNameLst>
                                      </p:cBhvr>
                                      <p:to>
                                        <p:strVal val="visible"/>
                                      </p:to>
                                    </p:set>
                                    <p:animEffect transition="in" filter="wipe(down)">
                                      <p:cBhvr>
                                        <p:cTn id="269" dur="500"/>
                                        <p:tgtEl>
                                          <p:spTgt spid="45">
                                            <p:txEl>
                                              <p:pRg st="15" end="15"/>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4" fill="hold" nodeType="clickEffect">
                                  <p:stCondLst>
                                    <p:cond delay="0"/>
                                  </p:stCondLst>
                                  <p:childTnLst>
                                    <p:set>
                                      <p:cBhvr>
                                        <p:cTn id="273" dur="1" fill="hold">
                                          <p:stCondLst>
                                            <p:cond delay="0"/>
                                          </p:stCondLst>
                                        </p:cTn>
                                        <p:tgtEl>
                                          <p:spTgt spid="45">
                                            <p:txEl>
                                              <p:pRg st="16" end="16"/>
                                            </p:txEl>
                                          </p:spTgt>
                                        </p:tgtEl>
                                        <p:attrNameLst>
                                          <p:attrName>style.visibility</p:attrName>
                                        </p:attrNameLst>
                                      </p:cBhvr>
                                      <p:to>
                                        <p:strVal val="visible"/>
                                      </p:to>
                                    </p:set>
                                    <p:animEffect transition="in" filter="wipe(down)">
                                      <p:cBhvr>
                                        <p:cTn id="274" dur="500"/>
                                        <p:tgtEl>
                                          <p:spTgt spid="4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5" fill="hold" display="0">
                  <p:stCondLst>
                    <p:cond delay="indefinite"/>
                  </p:stCondLst>
                  <p:endCondLst>
                    <p:cond evt="onStopAudio" delay="0">
                      <p:tgtEl>
                        <p:sldTgt/>
                      </p:tgtEl>
                    </p:cond>
                  </p:endCondLst>
                </p:cTn>
                <p:tgtEl>
                  <p:spTgt spid="2"/>
                </p:tgtEl>
              </p:cMediaNode>
            </p:audio>
            <p:audio>
              <p:cMediaNode vol="80000">
                <p:cTn id="276" fill="hold" display="0">
                  <p:stCondLst>
                    <p:cond delay="indefinite"/>
                  </p:stCondLst>
                  <p:endCondLst>
                    <p:cond evt="onStopAudio" delay="0">
                      <p:tgtEl>
                        <p:sldTgt/>
                      </p:tgtEl>
                    </p:cond>
                  </p:endCondLst>
                </p:cTn>
                <p:tgtEl>
                  <p:spTgt spid="31"/>
                </p:tgtEl>
              </p:cMediaNode>
            </p:audio>
            <p:audio>
              <p:cMediaNode vol="80000">
                <p:cTn id="277" fill="hold" display="0">
                  <p:stCondLst>
                    <p:cond delay="indefinite"/>
                  </p:stCondLst>
                  <p:endCondLst>
                    <p:cond evt="onStopAudio" delay="0">
                      <p:tgtEl>
                        <p:sldTgt/>
                      </p:tgtEl>
                    </p:cond>
                  </p:endCondLst>
                </p:cTn>
                <p:tgtEl>
                  <p:spTgt spid="32"/>
                </p:tgtEl>
              </p:cMediaNode>
            </p:audio>
            <p:audio>
              <p:cMediaNode vol="80000">
                <p:cTn id="278" fill="hold" display="0">
                  <p:stCondLst>
                    <p:cond delay="indefinite"/>
                  </p:stCondLst>
                  <p:endCondLst>
                    <p:cond evt="onStopAudio" delay="0">
                      <p:tgtEl>
                        <p:sldTgt/>
                      </p:tgtEl>
                    </p:cond>
                  </p:endCondLst>
                </p:cTn>
                <p:tgtEl>
                  <p:spTgt spid="36"/>
                </p:tgtEl>
              </p:cMediaNode>
            </p:audio>
            <p:audio>
              <p:cMediaNode vol="80000">
                <p:cTn id="279" fill="hold" display="0">
                  <p:stCondLst>
                    <p:cond delay="indefinite"/>
                  </p:stCondLst>
                  <p:endCondLst>
                    <p:cond evt="onStopAudio" delay="0">
                      <p:tgtEl>
                        <p:sldTgt/>
                      </p:tgtEl>
                    </p:cond>
                  </p:endCondLst>
                </p:cTn>
                <p:tgtEl>
                  <p:spTgt spid="43"/>
                </p:tgtEl>
              </p:cMediaNode>
            </p:audio>
            <p:audio>
              <p:cMediaNode vol="80000">
                <p:cTn id="280" fill="hold" display="0">
                  <p:stCondLst>
                    <p:cond delay="indefinite"/>
                  </p:stCondLst>
                  <p:endCondLst>
                    <p:cond evt="onStopAudio" delay="0">
                      <p:tgtEl>
                        <p:sldTgt/>
                      </p:tgtEl>
                    </p:cond>
                  </p:endCondLst>
                </p:cTn>
                <p:tgtEl>
                  <p:spTgt spid="44"/>
                </p:tgtEl>
              </p:cMediaNode>
            </p:audio>
            <p:audio>
              <p:cMediaNode vol="80000">
                <p:cTn id="281" fill="hold" display="0">
                  <p:stCondLst>
                    <p:cond delay="indefinite"/>
                  </p:stCondLst>
                  <p:endCondLst>
                    <p:cond evt="onStopAudio" delay="0">
                      <p:tgtEl>
                        <p:sldTgt/>
                      </p:tgtEl>
                    </p:cond>
                  </p:endCondLst>
                </p:cTn>
                <p:tgtEl>
                  <p:spTgt spid="46"/>
                </p:tgtEl>
              </p:cMediaNode>
            </p:audio>
            <p:audio>
              <p:cMediaNode vol="80000">
                <p:cTn id="282" fill="hold" display="0">
                  <p:stCondLst>
                    <p:cond delay="indefinite"/>
                  </p:stCondLst>
                  <p:endCondLst>
                    <p:cond evt="onStopAudio" delay="0">
                      <p:tgtEl>
                        <p:sldTgt/>
                      </p:tgtEl>
                    </p:cond>
                  </p:endCondLst>
                </p:cTn>
                <p:tgtEl>
                  <p:spTgt spid="48"/>
                </p:tgtEl>
              </p:cMediaNode>
            </p:audio>
            <p:audio>
              <p:cMediaNode vol="80000">
                <p:cTn id="283" fill="hold" display="0">
                  <p:stCondLst>
                    <p:cond delay="indefinite"/>
                  </p:stCondLst>
                  <p:endCondLst>
                    <p:cond evt="onStopAudio" delay="0">
                      <p:tgtEl>
                        <p:sldTgt/>
                      </p:tgtEl>
                    </p:cond>
                  </p:endCondLst>
                </p:cTn>
                <p:tgtEl>
                  <p:spTgt spid="56"/>
                </p:tgtEl>
              </p:cMediaNode>
            </p:audio>
            <p:audio>
              <p:cMediaNode vol="80000">
                <p:cTn id="284" fill="hold" display="0">
                  <p:stCondLst>
                    <p:cond delay="indefinite"/>
                  </p:stCondLst>
                  <p:endCondLst>
                    <p:cond evt="onStopAudio" delay="0">
                      <p:tgtEl>
                        <p:sldTgt/>
                      </p:tgtEl>
                    </p:cond>
                  </p:endCondLst>
                </p:cTn>
                <p:tgtEl>
                  <p:spTgt spid="49"/>
                </p:tgtEl>
              </p:cMediaNode>
            </p:audio>
            <p:audio>
              <p:cMediaNode vol="80000">
                <p:cTn id="285" fill="hold" display="0">
                  <p:stCondLst>
                    <p:cond delay="indefinite"/>
                  </p:stCondLst>
                  <p:endCondLst>
                    <p:cond evt="onStopAudio" delay="0">
                      <p:tgtEl>
                        <p:sldTgt/>
                      </p:tgtEl>
                    </p:cond>
                  </p:endCondLst>
                </p:cTn>
                <p:tgtEl>
                  <p:spTgt spid="57"/>
                </p:tgtEl>
              </p:cMediaNode>
            </p:audio>
            <p:audio>
              <p:cMediaNode vol="80000">
                <p:cTn id="286" fill="hold" display="0">
                  <p:stCondLst>
                    <p:cond delay="indefinite"/>
                  </p:stCondLst>
                  <p:endCondLst>
                    <p:cond evt="onStopAudio" delay="0">
                      <p:tgtEl>
                        <p:sldTgt/>
                      </p:tgtEl>
                    </p:cond>
                  </p:endCondLst>
                </p:cTn>
                <p:tgtEl>
                  <p:spTgt spid="58"/>
                </p:tgtEl>
              </p:cMediaNode>
            </p:audio>
            <p:audio>
              <p:cMediaNode vol="80000">
                <p:cTn id="287" fill="hold" display="0">
                  <p:stCondLst>
                    <p:cond delay="indefinite"/>
                  </p:stCondLst>
                  <p:endCondLst>
                    <p:cond evt="onStopAudio" delay="0">
                      <p:tgtEl>
                        <p:sldTgt/>
                      </p:tgtEl>
                    </p:cond>
                  </p:endCondLst>
                </p:cTn>
                <p:tgtEl>
                  <p:spTgt spid="59"/>
                </p:tgtEl>
              </p:cMediaNode>
            </p:audio>
            <p:audio>
              <p:cMediaNode vol="80000">
                <p:cTn id="288" fill="hold" display="0">
                  <p:stCondLst>
                    <p:cond delay="indefinite"/>
                  </p:stCondLst>
                  <p:endCondLst>
                    <p:cond evt="onStopAudio" delay="0">
                      <p:tgtEl>
                        <p:sldTgt/>
                      </p:tgtEl>
                    </p:cond>
                  </p:endCondLst>
                </p:cTn>
                <p:tgtEl>
                  <p:spTgt spid="60"/>
                </p:tgtEl>
              </p:cMediaNode>
            </p:audio>
            <p:audio>
              <p:cMediaNode vol="80000">
                <p:cTn id="289" fill="hold" display="0">
                  <p:stCondLst>
                    <p:cond delay="indefinite"/>
                  </p:stCondLst>
                  <p:endCondLst>
                    <p:cond evt="onStopAudio" delay="0">
                      <p:tgtEl>
                        <p:sldTgt/>
                      </p:tgtEl>
                    </p:cond>
                  </p:endCondLst>
                </p:cTn>
                <p:tgtEl>
                  <p:spTgt spid="47"/>
                </p:tgtEl>
              </p:cMediaNode>
            </p:audio>
            <p:audio>
              <p:cMediaNode vol="80000">
                <p:cTn id="290" fill="hold" display="0">
                  <p:stCondLst>
                    <p:cond delay="indefinite"/>
                  </p:stCondLst>
                  <p:endCondLst>
                    <p:cond evt="onStopAudio" delay="0">
                      <p:tgtEl>
                        <p:sldTgt/>
                      </p:tgtEl>
                    </p:cond>
                  </p:endCondLst>
                </p:cTn>
                <p:tgtEl>
                  <p:spTgt spid="62"/>
                </p:tgtEl>
              </p:cMediaNode>
            </p:audio>
            <p:audio>
              <p:cMediaNode vol="80000">
                <p:cTn id="291" fill="hold" display="0">
                  <p:stCondLst>
                    <p:cond delay="indefinite"/>
                  </p:stCondLst>
                  <p:endCondLst>
                    <p:cond evt="onStopAudio" delay="0">
                      <p:tgtEl>
                        <p:sldTgt/>
                      </p:tgtEl>
                    </p:cond>
                  </p:endCondLst>
                </p:cTn>
                <p:tgtEl>
                  <p:spTgt spid="63"/>
                </p:tgtEl>
              </p:cMediaNode>
            </p:audio>
            <p:audio>
              <p:cMediaNode vol="80000">
                <p:cTn id="292" fill="hold" display="0">
                  <p:stCondLst>
                    <p:cond delay="indefinite"/>
                  </p:stCondLst>
                  <p:endCondLst>
                    <p:cond evt="onStopAudio" delay="0">
                      <p:tgtEl>
                        <p:sldTgt/>
                      </p:tgtEl>
                    </p:cond>
                  </p:endCondLst>
                </p:cTn>
                <p:tgtEl>
                  <p:spTgt spid="64"/>
                </p:tgtEl>
              </p:cMediaNode>
            </p:audio>
          </p:childTnLst>
        </p:cTn>
      </p:par>
    </p:tnLst>
    <p:bldLst>
      <p:bldP spid="12" grpId="0"/>
      <p:bldP spid="13" grpId="0"/>
      <p:bldP spid="14" grpId="0"/>
      <p:bldP spid="15" grpId="0"/>
      <p:bldP spid="16" grpId="0"/>
      <p:bldP spid="17" grpId="0"/>
      <p:bldP spid="18" grpId="0"/>
      <p:bldP spid="4" grpId="0"/>
      <p:bldP spid="21" grpId="0"/>
      <p:bldP spid="6" grpId="0"/>
      <p:bldP spid="7" grpId="0"/>
      <p:bldP spid="8" grpId="0"/>
      <p:bldP spid="19" grpId="0"/>
      <p:bldP spid="20" grpId="0"/>
      <p:bldP spid="22" grpId="0"/>
      <p:bldP spid="27" grpId="0"/>
      <p:bldP spid="28" grpId="0"/>
      <p:bldP spid="29" grpId="0"/>
      <p:bldP spid="30" grpId="0"/>
      <p:bldP spid="33" grpId="0" build="allAtOnce"/>
      <p:bldP spid="34" grpId="0"/>
      <p:bldP spid="35" grpId="0"/>
      <p:bldP spid="37" grpId="0" build="allAtOnce"/>
      <p:bldP spid="38" grpId="0"/>
      <p:bldP spid="39" grpId="0"/>
      <p:bldP spid="40" grpId="0" build="allAtOnce"/>
      <p:bldP spid="41" grpId="0"/>
      <p:bldP spid="42" grpId="0"/>
      <p:bldP spid="50" grpId="0" build="allAtOnce"/>
      <p:bldP spid="51" grpId="0"/>
      <p:bldP spid="52" grpId="0"/>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942109"/>
                <a:ext cx="10515600" cy="5234854"/>
              </a:xfrm>
            </p:spPr>
            <p:txBody>
              <a:bodyPr/>
              <a:lstStyle/>
              <a:p>
                <a:pPr marL="0" indent="0">
                  <a:buNone/>
                </a:pPr>
                <a:r>
                  <a:rPr lang="ru-RU" dirty="0"/>
                  <a:t>Недостатком представленного способа является необходимость восстанавливать остаток после получения его отрицательного значения.</a:t>
                </a:r>
              </a:p>
              <a:p>
                <a:pPr marL="0" indent="0">
                  <a:buNone/>
                </a:pPr>
                <a:r>
                  <a:rPr lang="ru-RU" dirty="0"/>
                  <a:t>Рассмотрим подробнее в чём состоит восстановление остатка.</a:t>
                </a:r>
              </a:p>
              <a:p>
                <a:pPr marL="0" indent="0">
                  <a:buNone/>
                </a:pPr>
                <a14:m>
                  <m:oMath xmlns:m="http://schemas.openxmlformats.org/officeDocument/2006/math">
                    <m:r>
                      <a:rPr lang="en-US" i="1" dirty="0">
                        <a:latin typeface="Cambria Math" panose="02040503050406030204" pitchFamily="18" charset="0"/>
                      </a:rPr>
                      <m:t>𝛼</m:t>
                    </m:r>
                  </m:oMath>
                </a14:m>
                <a:r>
                  <a:rPr lang="en-US" baseline="-25000" dirty="0" err="1"/>
                  <a:t>i</a:t>
                </a:r>
                <a:r>
                  <a:rPr lang="en-US" dirty="0"/>
                  <a:t>−|Y|·2</a:t>
                </a:r>
                <a:r>
                  <a:rPr lang="en-US" baseline="30000" dirty="0"/>
                  <a:t>−i−1</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i+1</a:t>
                </a:r>
                <a:r>
                  <a:rPr lang="en-US" dirty="0"/>
                  <a:t>&lt;0 </a:t>
                </a:r>
              </a:p>
              <a:p>
                <a:pPr marL="0" indent="0">
                  <a:buNone/>
                </a:pPr>
                <a14:m>
                  <m:oMath xmlns:m="http://schemas.openxmlformats.org/officeDocument/2006/math">
                    <m:r>
                      <a:rPr lang="en-US" i="1" dirty="0">
                        <a:latin typeface="Cambria Math" panose="02040503050406030204" pitchFamily="18" charset="0"/>
                      </a:rPr>
                      <m:t>𝛼</m:t>
                    </m:r>
                  </m:oMath>
                </a14:m>
                <a:r>
                  <a:rPr lang="en-US" baseline="-25000" dirty="0" err="1"/>
                  <a:t>i</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i+1</a:t>
                </a:r>
                <a:r>
                  <a:rPr lang="en-US" dirty="0"/>
                  <a:t>+|Y|·2</a:t>
                </a:r>
                <a:r>
                  <a:rPr lang="en-US" baseline="30000" dirty="0"/>
                  <a:t>−i−1</a:t>
                </a:r>
                <a:r>
                  <a:rPr lang="en-US" dirty="0"/>
                  <a:t> –</a:t>
                </a:r>
                <a:r>
                  <a:rPr lang="ru-RU" dirty="0"/>
                  <a:t>восстановление остатка.</a:t>
                </a:r>
              </a:p>
              <a:p>
                <a:pPr marL="0" indent="0">
                  <a:buNone/>
                </a:pPr>
                <a:r>
                  <a:rPr lang="ru-RU" dirty="0"/>
                  <a:t>На следующем шаге после восстановления остатка </a:t>
                </a:r>
                <a:r>
                  <a:rPr lang="ru-RU" dirty="0" smtClean="0"/>
                  <a:t>выполняем</a:t>
                </a:r>
                <a:r>
                  <a:rPr lang="ru-RU" dirty="0"/>
                  <a:t>. </a:t>
                </a:r>
                <a14:m>
                  <m:oMath xmlns:m="http://schemas.openxmlformats.org/officeDocument/2006/math">
                    <m:r>
                      <a:rPr lang="en-US" i="1" dirty="0">
                        <a:latin typeface="Cambria Math" panose="02040503050406030204" pitchFamily="18" charset="0"/>
                      </a:rPr>
                      <m:t>𝛼</m:t>
                    </m:r>
                  </m:oMath>
                </a14:m>
                <a:r>
                  <a:rPr lang="en-US" baseline="-25000" dirty="0"/>
                  <a:t>i+2</a:t>
                </a:r>
                <a:r>
                  <a:rPr lang="en-US" dirty="0"/>
                  <a:t>=</a:t>
                </a:r>
                <a14:m>
                  <m:oMath xmlns:m="http://schemas.openxmlformats.org/officeDocument/2006/math">
                    <m:r>
                      <a:rPr lang="en-US" i="1" dirty="0">
                        <a:latin typeface="Cambria Math" panose="02040503050406030204" pitchFamily="18" charset="0"/>
                      </a:rPr>
                      <m:t>𝛼</m:t>
                    </m:r>
                  </m:oMath>
                </a14:m>
                <a:r>
                  <a:rPr lang="en-US" baseline="-25000" dirty="0"/>
                  <a:t>i+1</a:t>
                </a:r>
                <a:r>
                  <a:rPr lang="en-US" dirty="0"/>
                  <a:t>+|Y|·2</a:t>
                </a:r>
                <a:r>
                  <a:rPr lang="en-US" baseline="30000" dirty="0"/>
                  <a:t>−i−1</a:t>
                </a:r>
                <a:r>
                  <a:rPr lang="en-US" dirty="0"/>
                  <a:t>−|Y|·2</a:t>
                </a:r>
                <a:r>
                  <a:rPr lang="en-US" baseline="30000" dirty="0"/>
                  <a:t>−i−2</a:t>
                </a:r>
                <a:r>
                  <a:rPr lang="en-US" dirty="0"/>
                  <a:t>=</a:t>
                </a:r>
                <a14:m>
                  <m:oMath xmlns:m="http://schemas.openxmlformats.org/officeDocument/2006/math">
                    <m:r>
                      <a:rPr lang="en-US" i="1" dirty="0">
                        <a:latin typeface="Cambria Math" panose="02040503050406030204" pitchFamily="18" charset="0"/>
                      </a:rPr>
                      <m:t>𝛼</m:t>
                    </m:r>
                  </m:oMath>
                </a14:m>
                <a:r>
                  <a:rPr lang="en-US" baseline="-25000" dirty="0"/>
                  <a:t>i+1</a:t>
                </a:r>
                <a:r>
                  <a:rPr lang="en-US" dirty="0"/>
                  <a:t>+2·|Y|·2</a:t>
                </a:r>
                <a:r>
                  <a:rPr lang="en-US" baseline="30000" dirty="0"/>
                  <a:t>−i−2</a:t>
                </a:r>
                <a:r>
                  <a:rPr lang="en-US" dirty="0"/>
                  <a:t>−|Y|·2</a:t>
                </a:r>
                <a:r>
                  <a:rPr lang="en-US" baseline="30000" dirty="0"/>
                  <a:t>−i−2</a:t>
                </a:r>
                <a:r>
                  <a:rPr lang="en-US" dirty="0"/>
                  <a:t>= </a:t>
                </a:r>
                <a14:m>
                  <m:oMath xmlns:m="http://schemas.openxmlformats.org/officeDocument/2006/math">
                    <m:r>
                      <a:rPr lang="en-US" i="1" dirty="0">
                        <a:latin typeface="Cambria Math" panose="02040503050406030204" pitchFamily="18" charset="0"/>
                      </a:rPr>
                      <m:t>𝛼</m:t>
                    </m:r>
                  </m:oMath>
                </a14:m>
                <a:r>
                  <a:rPr lang="en-US" baseline="-25000" dirty="0"/>
                  <a:t>i+1</a:t>
                </a:r>
                <a:r>
                  <a:rPr lang="en-US" dirty="0"/>
                  <a:t>+|Y|·2</a:t>
                </a:r>
                <a:r>
                  <a:rPr lang="en-US" baseline="30000" dirty="0"/>
                  <a:t>−i−2</a:t>
                </a:r>
              </a:p>
              <a:p>
                <a:pPr marL="0" indent="0">
                  <a:buNone/>
                </a:pPr>
                <a:r>
                  <a:rPr lang="ru-RU" dirty="0"/>
                  <a:t>Таким образом, вместо восстановления и последующего вычитания |</a:t>
                </a:r>
                <a:r>
                  <a:rPr lang="en-US" dirty="0"/>
                  <a:t>Y|·2</a:t>
                </a:r>
                <a:r>
                  <a:rPr lang="en-US" baseline="30000" dirty="0"/>
                  <a:t>−i−2</a:t>
                </a:r>
                <a:r>
                  <a:rPr lang="en-US" dirty="0"/>
                  <a:t> </a:t>
                </a:r>
                <a:r>
                  <a:rPr lang="ru-RU" dirty="0"/>
                  <a:t>можно выполнить прибавление |</a:t>
                </a:r>
                <a:r>
                  <a:rPr lang="en-US" dirty="0"/>
                  <a:t>Y|·2</a:t>
                </a:r>
                <a:r>
                  <a:rPr lang="en-US" baseline="30000" dirty="0"/>
                  <a:t>−i−2</a:t>
                </a:r>
                <a:r>
                  <a:rPr lang="en-US" dirty="0"/>
                  <a:t>. </a:t>
                </a:r>
                <a:r>
                  <a:rPr lang="ru-RU" dirty="0"/>
                  <a:t>Получаем другой способ деления – без восстановления остатка.</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942109"/>
                <a:ext cx="10515600" cy="5234854"/>
              </a:xfrm>
              <a:blipFill rotWithShape="0">
                <a:blip r:embed="rId2"/>
                <a:stretch>
                  <a:fillRect l="-1217" t="-1981" r="-1855"/>
                </a:stretch>
              </a:blipFill>
            </p:spPr>
            <p:txBody>
              <a:bodyPr/>
              <a:lstStyle/>
              <a:p>
                <a:r>
                  <a:rPr lang="ru-RU">
                    <a:noFill/>
                  </a:rPr>
                  <a:t> </a:t>
                </a:r>
              </a:p>
            </p:txBody>
          </p:sp>
        </mc:Fallback>
      </mc:AlternateContent>
    </p:spTree>
    <p:extLst>
      <p:ext uri="{BB962C8B-B14F-4D97-AF65-F5344CB8AC3E}">
        <p14:creationId xmlns:p14="http://schemas.microsoft.com/office/powerpoint/2010/main" val="82486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7418" y="660688"/>
            <a:ext cx="10515600" cy="1325563"/>
          </a:xfrm>
        </p:spPr>
        <p:txBody>
          <a:bodyPr>
            <a:normAutofit fontScale="90000"/>
          </a:bodyPr>
          <a:lstStyle/>
          <a:p>
            <a:pPr algn="ctr"/>
            <a:r>
              <a:rPr lang="ru-RU" b="1" dirty="0"/>
              <a:t>Деление чисел, представленных в прямом коде, без восстановления остатка и со сдвигом делителя</a:t>
            </a:r>
            <a:r>
              <a:rPr lang="ru-RU" dirty="0"/>
              <a:t/>
            </a:r>
            <a:br>
              <a:rPr lang="ru-RU" dirty="0"/>
            </a:b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822036" y="1986251"/>
                <a:ext cx="10515600" cy="4351338"/>
              </a:xfrm>
            </p:spPr>
            <p:txBody>
              <a:bodyPr>
                <a:normAutofit/>
              </a:bodyPr>
              <a:lstStyle/>
              <a:p>
                <a:pPr marL="0" indent="0">
                  <a:buNone/>
                </a:pPr>
                <a:r>
                  <a:rPr lang="ru-RU" dirty="0"/>
                  <a:t>Этот способ выполнения деления в прямом коде формально запишется так.</a:t>
                </a:r>
              </a:p>
              <a:p>
                <a:pPr marL="0" indent="0">
                  <a:buNone/>
                </a:pPr>
                <a:r>
                  <a:rPr lang="ru-RU" dirty="0"/>
                  <a:t>Вначале находим</a:t>
                </a:r>
                <a:r>
                  <a:rPr lang="en-US" dirty="0"/>
                  <a:t> </a:t>
                </a:r>
                <a14:m>
                  <m:oMath xmlns:m="http://schemas.openxmlformats.org/officeDocument/2006/math">
                    <m:r>
                      <a:rPr lang="en-US" i="1" dirty="0">
                        <a:latin typeface="Cambria Math" panose="02040503050406030204" pitchFamily="18" charset="0"/>
                      </a:rPr>
                      <m:t>𝛼</m:t>
                    </m:r>
                  </m:oMath>
                </a14:m>
                <a:r>
                  <a:rPr lang="ru-RU" baseline="-25000" dirty="0"/>
                  <a:t>0</a:t>
                </a:r>
                <a:r>
                  <a:rPr lang="ru-RU" dirty="0"/>
                  <a:t>=|X|−|Y|. Если </a:t>
                </a:r>
                <a14:m>
                  <m:oMath xmlns:m="http://schemas.openxmlformats.org/officeDocument/2006/math">
                    <m:r>
                      <a:rPr lang="en-US" i="1" dirty="0">
                        <a:latin typeface="Cambria Math" panose="02040503050406030204" pitchFamily="18" charset="0"/>
                      </a:rPr>
                      <m:t>𝛼</m:t>
                    </m:r>
                  </m:oMath>
                </a14:m>
                <a:r>
                  <a:rPr lang="ru-RU" baseline="-25000" dirty="0"/>
                  <a:t>0</a:t>
                </a:r>
                <a14:m>
                  <m:oMath xmlns:m="http://schemas.openxmlformats.org/officeDocument/2006/math">
                    <m:r>
                      <m:rPr>
                        <m:nor/>
                      </m:rPr>
                      <a:rPr lang="ru-RU"/>
                      <m:t>⩾</m:t>
                    </m:r>
                  </m:oMath>
                </a14:m>
                <a:r>
                  <a:rPr lang="ru-RU" dirty="0"/>
                  <a:t>0, то z</a:t>
                </a:r>
                <a:r>
                  <a:rPr lang="ru-RU" baseline="-25000" dirty="0"/>
                  <a:t>0</a:t>
                </a:r>
                <a:r>
                  <a:rPr lang="ru-RU" dirty="0"/>
                  <a:t>=1 – переполнение. Если </a:t>
                </a:r>
                <a14:m>
                  <m:oMath xmlns:m="http://schemas.openxmlformats.org/officeDocument/2006/math">
                    <m:r>
                      <a:rPr lang="en-US" i="1" dirty="0">
                        <a:latin typeface="Cambria Math" panose="02040503050406030204" pitchFamily="18" charset="0"/>
                      </a:rPr>
                      <m:t>𝛼</m:t>
                    </m:r>
                  </m:oMath>
                </a14:m>
                <a:r>
                  <a:rPr lang="ru-RU" baseline="-25000" dirty="0"/>
                  <a:t>0</a:t>
                </a:r>
                <a:r>
                  <a:rPr lang="ru-RU" dirty="0"/>
                  <a:t>&lt;0, то переполнения нет, продолжаем.</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𝛼</m:t>
                      </m:r>
                      <m:r>
                        <m:rPr>
                          <m:nor/>
                        </m:rPr>
                        <a:rPr lang="ru-RU" baseline="-25000" dirty="0" smtClean="0"/>
                        <m:t>i</m:t>
                      </m:r>
                      <m:r>
                        <m:rPr>
                          <m:nor/>
                        </m:rPr>
                        <a:rPr lang="ru-RU" baseline="-25000" dirty="0" smtClean="0"/>
                        <m:t>+1=</m:t>
                      </m:r>
                      <m:d>
                        <m:dPr>
                          <m:begChr m:val="{"/>
                          <m:endChr m:val=""/>
                          <m:ctrlPr>
                            <a:rPr lang="ru-RU" i="1" smtClean="0">
                              <a:latin typeface="Cambria Math" panose="02040503050406030204" pitchFamily="18" charset="0"/>
                            </a:rPr>
                          </m:ctrlPr>
                        </m:dPr>
                        <m:e>
                          <m:eqArr>
                            <m:eqArrPr>
                              <m:ctrlPr>
                                <a:rPr lang="ru-RU" i="1" smtClean="0">
                                  <a:latin typeface="Cambria Math" panose="02040503050406030204" pitchFamily="18" charset="0"/>
                                </a:rPr>
                              </m:ctrlPr>
                            </m:eqArrPr>
                            <m:e>
                              <m:r>
                                <a:rPr lang="en-US" i="1" dirty="0">
                                  <a:latin typeface="Cambria Math" panose="02040503050406030204" pitchFamily="18" charset="0"/>
                                </a:rPr>
                                <m:t>𝛼</m:t>
                              </m:r>
                              <m:r>
                                <m:rPr>
                                  <m:nor/>
                                </m:rPr>
                                <a:rPr lang="ru-RU" baseline="-25000" dirty="0" smtClean="0"/>
                                <m:t>i</m:t>
                              </m:r>
                              <m:r>
                                <m:rPr>
                                  <m:nor/>
                                </m:rPr>
                                <a:rPr lang="ru-RU" dirty="0" smtClean="0"/>
                                <m:t>−|</m:t>
                              </m:r>
                              <m:r>
                                <m:rPr>
                                  <m:nor/>
                                </m:rPr>
                                <a:rPr lang="ru-RU" dirty="0" smtClean="0"/>
                                <m:t>Y</m:t>
                              </m:r>
                              <m:r>
                                <m:rPr>
                                  <m:nor/>
                                </m:rPr>
                                <a:rPr lang="ru-RU" dirty="0" smtClean="0"/>
                                <m:t>|·</m:t>
                              </m:r>
                              <m:r>
                                <m:rPr>
                                  <m:nor/>
                                </m:rPr>
                                <a:rPr lang="en-US" dirty="0"/>
                                <m:t>2</m:t>
                              </m:r>
                              <m:r>
                                <m:rPr>
                                  <m:nor/>
                                </m:rPr>
                                <a:rPr lang="en-US" baseline="30000" dirty="0"/>
                                <m:t>−</m:t>
                              </m:r>
                              <m:r>
                                <m:rPr>
                                  <m:nor/>
                                </m:rPr>
                                <a:rPr lang="en-US" baseline="30000" dirty="0"/>
                                <m:t>i</m:t>
                              </m:r>
                              <m:r>
                                <m:rPr>
                                  <m:nor/>
                                </m:rPr>
                                <a:rPr lang="en-US" baseline="30000" dirty="0"/>
                                <m:t>−1, </m:t>
                              </m:r>
                              <m:r>
                                <m:rPr>
                                  <m:nor/>
                                </m:rPr>
                                <a:rPr lang="ru-RU" b="0" i="0" dirty="0" smtClean="0"/>
                                <m:t>есл</m:t>
                              </m:r>
                              <m:r>
                                <m:rPr>
                                  <m:nor/>
                                </m:rPr>
                                <a:rPr lang="ru-RU" dirty="0"/>
                                <m:t>и</m:t>
                              </m:r>
                              <m:r>
                                <a:rPr lang="ru-RU" b="0" i="1" dirty="0" smtClean="0">
                                  <a:latin typeface="Cambria Math" panose="02040503050406030204" pitchFamily="18" charset="0"/>
                                </a:rPr>
                                <m:t> </m:t>
                              </m:r>
                              <m:r>
                                <a:rPr lang="en-US" i="1" dirty="0">
                                  <a:latin typeface="Cambria Math" panose="02040503050406030204" pitchFamily="18" charset="0"/>
                                </a:rPr>
                                <m:t>𝛼</m:t>
                              </m:r>
                              <m:r>
                                <m:rPr>
                                  <m:nor/>
                                </m:rPr>
                                <a:rPr lang="ru-RU" baseline="-25000" dirty="0"/>
                                <m:t>i</m:t>
                              </m:r>
                              <m:r>
                                <m:rPr>
                                  <m:nor/>
                                </m:rPr>
                                <a:rPr lang="ru-RU"/>
                                <m:t>⩾</m:t>
                              </m:r>
                              <m:r>
                                <m:rPr>
                                  <m:nor/>
                                </m:rPr>
                                <a:rPr lang="ru-RU" dirty="0" smtClean="0"/>
                                <m:t>0</m:t>
                              </m:r>
                              <m:r>
                                <m:rPr>
                                  <m:nor/>
                                </m:rPr>
                                <a:rPr lang="en-US" b="0" i="0" dirty="0" smtClean="0"/>
                                <m:t>                      </m:t>
                              </m:r>
                              <m:r>
                                <m:rPr>
                                  <m:nor/>
                                </m:rPr>
                                <a:rPr lang="ru-RU" dirty="0" smtClean="0"/>
                                <m:t> </m:t>
                              </m:r>
                            </m:e>
                            <m:e>
                              <m:r>
                                <a:rPr lang="en-US" i="1" dirty="0">
                                  <a:latin typeface="Cambria Math" panose="02040503050406030204" pitchFamily="18" charset="0"/>
                                </a:rPr>
                                <m:t>𝛼</m:t>
                              </m:r>
                              <m:r>
                                <m:rPr>
                                  <m:nor/>
                                </m:rPr>
                                <a:rPr lang="ru-RU" baseline="-25000" dirty="0" smtClean="0"/>
                                <m:t>i</m:t>
                              </m:r>
                              <m:r>
                                <m:rPr>
                                  <m:nor/>
                                </m:rPr>
                                <a:rPr lang="ru-RU" dirty="0" smtClean="0"/>
                                <m:t>+|</m:t>
                              </m:r>
                              <m:r>
                                <m:rPr>
                                  <m:nor/>
                                </m:rPr>
                                <a:rPr lang="ru-RU" dirty="0" smtClean="0"/>
                                <m:t>Y</m:t>
                              </m:r>
                              <m:r>
                                <m:rPr>
                                  <m:nor/>
                                </m:rPr>
                                <a:rPr lang="ru-RU" dirty="0" smtClean="0"/>
                                <m:t>|·</m:t>
                              </m:r>
                              <m:r>
                                <m:rPr>
                                  <m:nor/>
                                </m:rPr>
                                <a:rPr lang="en-US" dirty="0"/>
                                <m:t>2</m:t>
                              </m:r>
                              <m:r>
                                <m:rPr>
                                  <m:nor/>
                                </m:rPr>
                                <a:rPr lang="en-US" baseline="30000" dirty="0"/>
                                <m:t>−</m:t>
                              </m:r>
                              <m:r>
                                <m:rPr>
                                  <m:nor/>
                                </m:rPr>
                                <a:rPr lang="en-US" baseline="30000" dirty="0"/>
                                <m:t>i</m:t>
                              </m:r>
                              <m:r>
                                <m:rPr>
                                  <m:nor/>
                                </m:rPr>
                                <a:rPr lang="en-US" baseline="30000" dirty="0"/>
                                <m:t>−1</m:t>
                              </m:r>
                              <m:r>
                                <a:rPr lang="ru-RU" b="0" i="1" dirty="0" smtClean="0">
                                  <a:latin typeface="Cambria Math" panose="02040503050406030204" pitchFamily="18" charset="0"/>
                                </a:rPr>
                                <m:t>,ес</m:t>
                              </m:r>
                              <m:r>
                                <m:rPr>
                                  <m:nor/>
                                </m:rPr>
                                <a:rPr lang="ru-RU" b="0" i="0" dirty="0" smtClean="0">
                                  <a:latin typeface="Cambria Math" panose="02040503050406030204" pitchFamily="18" charset="0"/>
                                </a:rPr>
                                <m:t>ли </m:t>
                              </m:r>
                              <m:r>
                                <a:rPr lang="en-US" i="1" dirty="0">
                                  <a:latin typeface="Cambria Math" panose="02040503050406030204" pitchFamily="18" charset="0"/>
                                </a:rPr>
                                <m:t>𝛼</m:t>
                              </m:r>
                              <m:r>
                                <m:rPr>
                                  <m:nor/>
                                </m:rPr>
                                <a:rPr lang="ru-RU" baseline="-25000" dirty="0"/>
                                <m:t>i</m:t>
                              </m:r>
                              <m:r>
                                <m:rPr>
                                  <m:nor/>
                                </m:rPr>
                                <a:rPr lang="ru-RU" dirty="0" smtClean="0"/>
                                <m:t>&lt;0 </m:t>
                              </m:r>
                              <m:r>
                                <m:rPr>
                                  <m:nor/>
                                </m:rPr>
                                <a:rPr lang="ru-RU" dirty="0" smtClean="0"/>
                                <m:t>i</m:t>
                              </m:r>
                              <m:r>
                                <m:rPr>
                                  <m:nor/>
                                </m:rPr>
                                <a:rPr lang="ru-RU" dirty="0" smtClean="0"/>
                                <m:t>=0,1,...,</m:t>
                              </m:r>
                              <m:r>
                                <m:rPr>
                                  <m:nor/>
                                </m:rPr>
                                <a:rPr lang="ru-RU" dirty="0" smtClean="0"/>
                                <m:t>n</m:t>
                              </m:r>
                              <m:r>
                                <m:rPr>
                                  <m:nor/>
                                </m:rPr>
                                <a:rPr lang="ru-RU" dirty="0" smtClean="0"/>
                                <m:t>−1. </m:t>
                              </m:r>
                            </m:e>
                          </m:eqArr>
                        </m:e>
                      </m:d>
                    </m:oMath>
                  </m:oMathPara>
                </a14:m>
                <a:endParaRPr lang="ru-RU" dirty="0"/>
              </a:p>
              <a:p>
                <a:pPr marL="0" indent="0">
                  <a:buNone/>
                </a:pPr>
                <a:r>
                  <a:rPr lang="ru-RU" dirty="0"/>
                  <a:t>Если получаем положительный остаток </a:t>
                </a:r>
                <a14:m>
                  <m:oMath xmlns:m="http://schemas.openxmlformats.org/officeDocument/2006/math">
                    <m:r>
                      <a:rPr lang="en-US" i="1" dirty="0">
                        <a:latin typeface="Cambria Math" panose="02040503050406030204" pitchFamily="18" charset="0"/>
                      </a:rPr>
                      <m:t>𝛼</m:t>
                    </m:r>
                  </m:oMath>
                </a14:m>
                <a:r>
                  <a:rPr lang="ru-RU" baseline="-25000" dirty="0"/>
                  <a:t>i+1</a:t>
                </a:r>
                <a14:m>
                  <m:oMath xmlns:m="http://schemas.openxmlformats.org/officeDocument/2006/math">
                    <m:r>
                      <m:rPr>
                        <m:nor/>
                      </m:rPr>
                      <a:rPr lang="ru-RU"/>
                      <m:t>⩾</m:t>
                    </m:r>
                  </m:oMath>
                </a14:m>
                <a:r>
                  <a:rPr lang="ru-RU" dirty="0"/>
                  <a:t>0, то соответствующий разряд частного 𝑧</a:t>
                </a:r>
                <a:r>
                  <a:rPr lang="ru-RU" baseline="-25000" dirty="0"/>
                  <a:t>−i−1</a:t>
                </a:r>
                <a:r>
                  <a:rPr lang="ru-RU" dirty="0"/>
                  <a:t>=1. </a:t>
                </a:r>
              </a:p>
              <a:p>
                <a:pPr marL="0" indent="0">
                  <a:buNone/>
                </a:pPr>
                <a:r>
                  <a:rPr lang="ru-RU" dirty="0"/>
                  <a:t>Если получаем отрицательный остаток </a:t>
                </a:r>
                <a14:m>
                  <m:oMath xmlns:m="http://schemas.openxmlformats.org/officeDocument/2006/math">
                    <m:r>
                      <a:rPr lang="en-US" i="1" dirty="0">
                        <a:latin typeface="Cambria Math" panose="02040503050406030204" pitchFamily="18" charset="0"/>
                      </a:rPr>
                      <m:t>𝛼</m:t>
                    </m:r>
                  </m:oMath>
                </a14:m>
                <a:r>
                  <a:rPr lang="ru-RU" baseline="-25000" dirty="0"/>
                  <a:t>i+1</a:t>
                </a:r>
                <a:r>
                  <a:rPr lang="ru-RU" dirty="0"/>
                  <a:t>&lt;0, то z</a:t>
                </a:r>
                <a:r>
                  <a:rPr lang="ru-RU" baseline="-25000" dirty="0"/>
                  <a:t>−i−1</a:t>
                </a:r>
                <a:r>
                  <a:rPr lang="ru-RU" dirty="0"/>
                  <a:t>=0.</a:t>
                </a:r>
              </a:p>
              <a:p>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822036" y="1986251"/>
                <a:ext cx="10515600" cy="4351338"/>
              </a:xfrm>
              <a:blipFill rotWithShape="0">
                <a:blip r:embed="rId3"/>
                <a:stretch>
                  <a:fillRect l="-1217" t="-2381" r="-1043"/>
                </a:stretch>
              </a:blipFill>
            </p:spPr>
            <p:txBody>
              <a:bodyPr/>
              <a:lstStyle/>
              <a:p>
                <a:r>
                  <a:rPr lang="ru-RU">
                    <a:noFill/>
                  </a:rPr>
                  <a:t> </a:t>
                </a:r>
              </a:p>
            </p:txBody>
          </p:sp>
        </mc:Fallback>
      </mc:AlternateContent>
    </p:spTree>
    <p:extLst>
      <p:ext uri="{BB962C8B-B14F-4D97-AF65-F5344CB8AC3E}">
        <p14:creationId xmlns:p14="http://schemas.microsoft.com/office/powerpoint/2010/main" val="218975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xmlns="" id="{EC495DCE-1200-4636-AE71-C6F44AD976E6}"/>
                  </a:ext>
                </a:extLst>
              </p:cNvPr>
              <p:cNvSpPr>
                <a:spLocks noGrp="1"/>
              </p:cNvSpPr>
              <p:nvPr>
                <p:ph idx="1"/>
              </p:nvPr>
            </p:nvSpPr>
            <p:spPr>
              <a:xfrm>
                <a:off x="180752" y="148856"/>
                <a:ext cx="11759611" cy="6422065"/>
              </a:xfrm>
            </p:spPr>
            <p:txBody>
              <a:bodyPr>
                <a:normAutofit/>
              </a:bodyPr>
              <a:lstStyle/>
              <a:p>
                <a:pPr marL="0" indent="0">
                  <a:buNone/>
                </a:pPr>
                <a:r>
                  <a:rPr lang="ru-RU" sz="2000" dirty="0"/>
                  <a:t>Пример </a:t>
                </a:r>
                <a:r>
                  <a:rPr lang="en-US" sz="2000" dirty="0"/>
                  <a:t>9</a:t>
                </a:r>
                <a:endParaRPr lang="ru-RU" sz="2000" dirty="0"/>
              </a:p>
              <a:p>
                <a:pPr marL="0" indent="0">
                  <a:buNone/>
                </a:pP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=0,1001 </m:t>
                    </m:r>
                  </m:oMath>
                </a14:m>
                <a:r>
                  <a:rPr lang="en-US" sz="1800" i="1" dirty="0">
                    <a:effectLst/>
                    <a:latin typeface="Cambria Math" panose="02040503050406030204" pitchFamily="18" charset="0"/>
                    <a:ea typeface="Times New Roman" panose="02020603050405020304" pitchFamily="18" charset="0"/>
                    <a:cs typeface="Times New Roman" panose="02020603050405020304" pitchFamily="18" charset="0"/>
                  </a:rPr>
                  <a:t>				</a:t>
                </a:r>
              </a:p>
              <a:p>
                <a:pPr marL="0" indent="0">
                  <a:buNone/>
                </a:pPr>
                <a14:m>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indent="0">
                  <a:buNone/>
                </a:pP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effectLst/>
                    <a:ea typeface="Times New Roman" panose="02020603050405020304" pitchFamily="18" charset="0"/>
                    <a:cs typeface="Times New Roman" panose="02020603050405020304" pitchFamily="18" charset="0"/>
                  </a:rPr>
                  <a:t> </a:t>
                </a:r>
                <a:r>
                  <a:rPr lang="en-US" sz="1400" dirty="0">
                    <a:ea typeface="Times New Roman" panose="02020603050405020304" pitchFamily="18" charset="0"/>
                    <a:cs typeface="Times New Roman" panose="02020603050405020304" pitchFamily="18" charset="0"/>
                  </a:rPr>
                  <a:t>/</a:t>
                </a:r>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t> = </a:t>
                </a:r>
                <a:r>
                  <a:rPr lang="ru-RU" sz="2000" dirty="0"/>
                  <a:t>?</a:t>
                </a:r>
                <a:r>
                  <a:rPr lang="en-US" sz="2000" dirty="0"/>
                  <a:t>			</a:t>
                </a:r>
              </a:p>
              <a:p>
                <a:pPr marL="0" indent="0">
                  <a:buNone/>
                </a:pPr>
                <a:r>
                  <a:rPr lang="en-US" sz="1800" dirty="0">
                    <a:solidFill>
                      <a:schemeClr val="tx1"/>
                    </a:solidFill>
                  </a:rPr>
                  <a:t>					 0,1001			</a:t>
                </a:r>
                <a14:m>
                  <m:oMath xmlns:m="http://schemas.openxmlformats.org/officeDocument/2006/math">
                    <m:r>
                      <a:rPr lang="en-US" sz="1800" i="1">
                        <a:latin typeface="Cambria Math" panose="020405030504060302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800" dirty="0">
                  <a:solidFill>
                    <a:schemeClr val="tx1"/>
                  </a:solidFill>
                </a:endParaRPr>
              </a:p>
              <a:p>
                <a:pPr marL="0" indent="0">
                  <a:buNone/>
                </a:pPr>
                <a:r>
                  <a:rPr lang="en-US" sz="1800" dirty="0">
                    <a:solidFill>
                      <a:schemeClr val="tx1"/>
                    </a:solidFill>
                  </a:rPr>
                  <a:t> 					 1,0101			</a:t>
                </a:r>
                <a14:m>
                  <m:oMath xmlns:m="http://schemas.openxmlformats.org/officeDocument/2006/math">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800" dirty="0"/>
              </a:p>
              <a:p>
                <a:pPr marL="0" indent="0">
                  <a:buNone/>
                </a:pPr>
                <a:r>
                  <a:rPr lang="en-US" sz="1800" dirty="0">
                    <a:solidFill>
                      <a:schemeClr val="tx1"/>
                    </a:solidFill>
                  </a:rPr>
                  <a:t> 					 1,1110			</a:t>
                </a:r>
                <a:endParaRPr lang="en-US" sz="1800" dirty="0"/>
              </a:p>
              <a:p>
                <a:pPr marL="0" indent="0">
                  <a:buNone/>
                </a:pPr>
                <a:r>
                  <a:rPr lang="en-US" sz="1800" dirty="0">
                    <a:solidFill>
                      <a:schemeClr val="tx1"/>
                    </a:solidFill>
                  </a:rPr>
                  <a:t>					 			</a:t>
                </a:r>
                <a14:m>
                  <m:oMath xmlns:m="http://schemas.openxmlformats.org/officeDocument/2006/math">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800" dirty="0"/>
                  <a:t> </a:t>
                </a:r>
                <a14:m>
                  <m:oMath xmlns:m="http://schemas.openxmlformats.org/officeDocument/2006/math">
                    <m:r>
                      <a:rPr lang="ru-RU" sz="1800" i="0" dirty="0" smtClean="0">
                        <a:solidFill>
                          <a:schemeClr val="tx1"/>
                        </a:solidFill>
                        <a:latin typeface="Cambria Math" panose="02040503050406030204" pitchFamily="18" charset="0"/>
                      </a:rPr>
                      <m:t>⋅</m:t>
                    </m:r>
                    <m:sSup>
                      <m:sSupPr>
                        <m:ctrlPr>
                          <a:rPr lang="ru-RU" sz="1800" i="1" dirty="0" smtClean="0">
                            <a:solidFill>
                              <a:schemeClr val="tx1"/>
                            </a:solidFill>
                            <a:latin typeface="Cambria Math" panose="02040503050406030204" pitchFamily="18" charset="0"/>
                          </a:rPr>
                        </m:ctrlPr>
                      </m:sSupPr>
                      <m:e>
                        <m:r>
                          <a:rPr lang="ru-RU" sz="1800" i="0" dirty="0">
                            <a:solidFill>
                              <a:schemeClr val="tx1"/>
                            </a:solidFill>
                            <a:latin typeface="Cambria Math" panose="02040503050406030204" pitchFamily="18" charset="0"/>
                          </a:rPr>
                          <m:t>2</m:t>
                        </m:r>
                      </m:e>
                      <m:sup>
                        <m:r>
                          <a:rPr lang="ru-RU" sz="1800" i="0" dirty="0">
                            <a:solidFill>
                              <a:schemeClr val="tx1"/>
                            </a:solidFill>
                            <a:latin typeface="Cambria Math" panose="02040503050406030204" pitchFamily="18" charset="0"/>
                          </a:rPr>
                          <m:t>−</m:t>
                        </m:r>
                        <m:r>
                          <a:rPr lang="ru-RU" sz="1800" b="0" i="1" dirty="0" smtClean="0">
                            <a:solidFill>
                              <a:schemeClr val="tx1"/>
                            </a:solidFill>
                            <a:latin typeface="Cambria Math" panose="02040503050406030204" pitchFamily="18" charset="0"/>
                          </a:rPr>
                          <m:t>1</m:t>
                        </m:r>
                      </m:sup>
                    </m:sSup>
                    <m:r>
                      <a:rPr lang="ru-RU" sz="1800" b="0" i="1" dirty="0" smtClean="0">
                        <a:solidFill>
                          <a:schemeClr val="tx1"/>
                        </a:solidFill>
                        <a:latin typeface="Cambria Math" panose="02040503050406030204" pitchFamily="18" charset="0"/>
                      </a:rPr>
                      <m:t> </m:t>
                    </m:r>
                  </m:oMath>
                </a14:m>
                <a:endParaRPr lang="en-US" sz="1800" b="0" dirty="0">
                  <a:solidFill>
                    <a:schemeClr val="tx1"/>
                  </a:solidFill>
                </a:endParaRPr>
              </a:p>
              <a:p>
                <a:pPr marL="0" indent="0">
                  <a:buNone/>
                </a:pPr>
                <a:r>
                  <a:rPr lang="en-US" sz="1800" dirty="0">
                    <a:solidFill>
                      <a:schemeClr val="tx1"/>
                    </a:solidFill>
                  </a:rPr>
                  <a:t>					 0,</a:t>
                </a:r>
                <a:r>
                  <a:rPr lang="ru-RU" sz="1800" dirty="0">
                    <a:solidFill>
                      <a:schemeClr val="tx1"/>
                    </a:solidFill>
                  </a:rPr>
                  <a:t>0</a:t>
                </a:r>
                <a:r>
                  <a:rPr lang="en-US" sz="1800" dirty="0">
                    <a:solidFill>
                      <a:schemeClr val="tx1"/>
                    </a:solidFill>
                  </a:rPr>
                  <a:t>0</a:t>
                </a:r>
                <a:r>
                  <a:rPr lang="ru-RU" sz="1800" dirty="0">
                    <a:solidFill>
                      <a:schemeClr val="tx1"/>
                    </a:solidFill>
                  </a:rPr>
                  <a:t>11</a:t>
                </a:r>
                <a:r>
                  <a:rPr lang="en-US" sz="1800" dirty="0">
                    <a:solidFill>
                      <a:schemeClr val="tx1"/>
                    </a:solidFill>
                  </a:rPr>
                  <a:t>1			</a:t>
                </a:r>
              </a:p>
              <a:p>
                <a:pPr marL="0" indent="0">
                  <a:buNone/>
                </a:pPr>
                <a:r>
                  <a:rPr lang="en-US" sz="1800" dirty="0">
                    <a:solidFill>
                      <a:srgbClr val="836967"/>
                    </a:solidFill>
                  </a:rPr>
                  <a:t>		</a:t>
                </a:r>
                <a:r>
                  <a:rPr lang="en-US" sz="1800" dirty="0">
                    <a:solidFill>
                      <a:schemeClr val="tx1"/>
                    </a:solidFill>
                  </a:rPr>
                  <a:t> 			</a:t>
                </a:r>
                <a:r>
                  <a:rPr lang="ru-RU" sz="1800" dirty="0">
                    <a:solidFill>
                      <a:schemeClr val="tx1"/>
                    </a:solidFill>
                  </a:rPr>
                  <a:t>	</a:t>
                </a:r>
                <a:r>
                  <a:rPr lang="en-US" sz="1800" dirty="0">
                    <a:solidFill>
                      <a:schemeClr val="tx1"/>
                    </a:solidFill>
                  </a:rPr>
                  <a:t>	</a:t>
                </a:r>
                <a:r>
                  <a:rPr lang="ru-RU" sz="1800" dirty="0">
                    <a:solidFill>
                      <a:schemeClr val="tx1"/>
                    </a:solidFill>
                  </a:rPr>
                  <a:t>	</a:t>
                </a:r>
                <a14:m>
                  <m:oMath xmlns:m="http://schemas.openxmlformats.org/officeDocument/2006/math">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0" dirty="0" smtClean="0">
                        <a:solidFill>
                          <a:schemeClr val="tx1"/>
                        </a:solidFill>
                        <a:latin typeface="Cambria Math" panose="02040503050406030204" pitchFamily="18" charset="0"/>
                      </a:rPr>
                      <m:t>⋅</m:t>
                    </m:r>
                    <m:sSup>
                      <m:sSupPr>
                        <m:ctrlPr>
                          <a:rPr lang="ru-RU" sz="1800" i="1" dirty="0" smtClean="0">
                            <a:solidFill>
                              <a:schemeClr val="tx1"/>
                            </a:solidFill>
                            <a:latin typeface="Cambria Math" panose="02040503050406030204" pitchFamily="18" charset="0"/>
                          </a:rPr>
                        </m:ctrlPr>
                      </m:sSupPr>
                      <m:e>
                        <m:r>
                          <a:rPr lang="ru-RU" sz="1800" i="0" dirty="0">
                            <a:solidFill>
                              <a:schemeClr val="tx1"/>
                            </a:solidFill>
                            <a:latin typeface="Cambria Math" panose="02040503050406030204" pitchFamily="18" charset="0"/>
                          </a:rPr>
                          <m:t>2</m:t>
                        </m:r>
                      </m:e>
                      <m:sup>
                        <m:r>
                          <a:rPr lang="ru-RU" sz="1800" i="0" dirty="0">
                            <a:solidFill>
                              <a:schemeClr val="tx1"/>
                            </a:solidFill>
                            <a:latin typeface="Cambria Math" panose="02040503050406030204" pitchFamily="18" charset="0"/>
                          </a:rPr>
                          <m:t>−</m:t>
                        </m:r>
                        <m:r>
                          <a:rPr lang="ru-RU" sz="1800" b="0" i="1" dirty="0" smtClean="0">
                            <a:solidFill>
                              <a:schemeClr val="tx1"/>
                            </a:solidFill>
                            <a:latin typeface="Cambria Math" panose="02040503050406030204" pitchFamily="18" charset="0"/>
                          </a:rPr>
                          <m:t>2</m:t>
                        </m:r>
                      </m:sup>
                    </m:sSup>
                  </m:oMath>
                </a14:m>
                <a:endParaRPr lang="en-US" sz="1800" dirty="0">
                  <a:solidFill>
                    <a:schemeClr val="tx1"/>
                  </a:solidFill>
                </a:endParaRPr>
              </a:p>
              <a:p>
                <a:pPr marL="0" indent="0">
                  <a:lnSpc>
                    <a:spcPct val="100000"/>
                  </a:lnSpc>
                  <a:buNone/>
                </a:pPr>
                <a:r>
                  <a:rPr lang="en-US" sz="1800" dirty="0">
                    <a:solidFill>
                      <a:schemeClr val="tx1"/>
                    </a:solidFill>
                  </a:rPr>
                  <a:t>					 0,0</a:t>
                </a:r>
                <a:r>
                  <a:rPr lang="ru-RU" sz="1800" dirty="0">
                    <a:solidFill>
                      <a:schemeClr val="tx1"/>
                    </a:solidFill>
                  </a:rPr>
                  <a:t>00</a:t>
                </a:r>
                <a:r>
                  <a:rPr lang="en-US" sz="1800" dirty="0">
                    <a:solidFill>
                      <a:schemeClr val="tx1"/>
                    </a:solidFill>
                  </a:rPr>
                  <a:t>0</a:t>
                </a:r>
                <a:r>
                  <a:rPr lang="ru-RU" sz="1800" dirty="0">
                    <a:solidFill>
                      <a:schemeClr val="tx1"/>
                    </a:solidFill>
                  </a:rPr>
                  <a:t>1</a:t>
                </a:r>
                <a:r>
                  <a:rPr lang="en-US" sz="1800" dirty="0">
                    <a:solidFill>
                      <a:schemeClr val="tx1"/>
                    </a:solidFill>
                  </a:rPr>
                  <a:t>1	</a:t>
                </a:r>
                <a:r>
                  <a:rPr lang="ru-RU" sz="1800" dirty="0">
                    <a:solidFill>
                      <a:schemeClr val="tx1"/>
                    </a:solidFill>
                  </a:rPr>
                  <a:t>	</a:t>
                </a:r>
                <a:endParaRPr lang="en-US" sz="1800" dirty="0">
                  <a:solidFill>
                    <a:schemeClr val="tx1"/>
                  </a:solidFill>
                </a:endParaRPr>
              </a:p>
              <a:p>
                <a:pPr marL="0" indent="0">
                  <a:lnSpc>
                    <a:spcPct val="100000"/>
                  </a:lnSpc>
                  <a:buNone/>
                </a:pPr>
                <a:r>
                  <a:rPr lang="en-US" sz="1800" dirty="0">
                    <a:solidFill>
                      <a:srgbClr val="836967"/>
                    </a:solidFill>
                  </a:rPr>
                  <a:t>		</a:t>
                </a:r>
                <a:r>
                  <a:rPr lang="en-US" sz="1800" dirty="0">
                    <a:solidFill>
                      <a:schemeClr val="tx1"/>
                    </a:solidFill>
                  </a:rPr>
                  <a:t>			 </a:t>
                </a:r>
                <a:r>
                  <a:rPr lang="ru-RU" sz="1800" dirty="0">
                    <a:solidFill>
                      <a:schemeClr val="tx1"/>
                    </a:solidFill>
                  </a:rPr>
                  <a:t>	</a:t>
                </a:r>
                <a:r>
                  <a:rPr lang="en-US" sz="1800" dirty="0">
                    <a:solidFill>
                      <a:schemeClr val="tx1"/>
                    </a:solidFill>
                  </a:rPr>
                  <a:t>		</a:t>
                </a:r>
                <a14:m>
                  <m:oMath xmlns:m="http://schemas.openxmlformats.org/officeDocument/2006/math">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0" dirty="0" smtClean="0">
                        <a:solidFill>
                          <a:schemeClr val="tx1"/>
                        </a:solidFill>
                        <a:latin typeface="Cambria Math" panose="02040503050406030204" pitchFamily="18" charset="0"/>
                      </a:rPr>
                      <m:t>⋅</m:t>
                    </m:r>
                    <m:sSup>
                      <m:sSupPr>
                        <m:ctrlPr>
                          <a:rPr lang="ru-RU" sz="1800" i="1" dirty="0" smtClean="0">
                            <a:solidFill>
                              <a:schemeClr val="tx1"/>
                            </a:solidFill>
                            <a:latin typeface="Cambria Math" panose="02040503050406030204" pitchFamily="18" charset="0"/>
                          </a:rPr>
                        </m:ctrlPr>
                      </m:sSupPr>
                      <m:e>
                        <m:r>
                          <a:rPr lang="ru-RU" sz="1800" i="0" dirty="0">
                            <a:solidFill>
                              <a:schemeClr val="tx1"/>
                            </a:solidFill>
                            <a:latin typeface="Cambria Math" panose="02040503050406030204" pitchFamily="18" charset="0"/>
                          </a:rPr>
                          <m:t>2</m:t>
                        </m:r>
                      </m:e>
                      <m:sup>
                        <m:r>
                          <a:rPr lang="ru-RU" sz="1800" i="0" dirty="0">
                            <a:solidFill>
                              <a:schemeClr val="tx1"/>
                            </a:solidFill>
                            <a:latin typeface="Cambria Math" panose="02040503050406030204" pitchFamily="18" charset="0"/>
                          </a:rPr>
                          <m:t>−</m:t>
                        </m:r>
                        <m:r>
                          <a:rPr lang="ru-RU" sz="1800" b="0" i="1" dirty="0" smtClean="0">
                            <a:solidFill>
                              <a:schemeClr val="tx1"/>
                            </a:solidFill>
                            <a:latin typeface="Cambria Math" panose="02040503050406030204" pitchFamily="18" charset="0"/>
                          </a:rPr>
                          <m:t>3</m:t>
                        </m:r>
                      </m:sup>
                    </m:sSup>
                  </m:oMath>
                </a14:m>
                <a:endParaRPr lang="en-US" sz="1800" dirty="0">
                  <a:solidFill>
                    <a:schemeClr val="tx1"/>
                  </a:solidFill>
                </a:endParaRPr>
              </a:p>
              <a:p>
                <a:pPr marL="0" indent="0">
                  <a:lnSpc>
                    <a:spcPct val="100000"/>
                  </a:lnSpc>
                  <a:buNone/>
                </a:pPr>
                <a:r>
                  <a:rPr lang="en-US" sz="1800" dirty="0">
                    <a:solidFill>
                      <a:schemeClr val="tx1"/>
                    </a:solidFill>
                  </a:rPr>
                  <a:t>					 1,</a:t>
                </a:r>
                <a:r>
                  <a:rPr lang="ru-RU" sz="1800" dirty="0">
                    <a:solidFill>
                      <a:schemeClr val="tx1"/>
                    </a:solidFill>
                  </a:rPr>
                  <a:t>1111</a:t>
                </a:r>
                <a:r>
                  <a:rPr lang="en-US" sz="1800" dirty="0">
                    <a:solidFill>
                      <a:schemeClr val="tx1"/>
                    </a:solidFill>
                  </a:rPr>
                  <a:t>0</a:t>
                </a:r>
                <a:r>
                  <a:rPr lang="ru-RU" sz="1800" dirty="0">
                    <a:solidFill>
                      <a:schemeClr val="tx1"/>
                    </a:solidFill>
                  </a:rPr>
                  <a:t>1</a:t>
                </a:r>
                <a:r>
                  <a:rPr lang="en-US" sz="1800" dirty="0">
                    <a:solidFill>
                      <a:schemeClr val="tx1"/>
                    </a:solidFill>
                  </a:rPr>
                  <a:t>1		</a:t>
                </a:r>
              </a:p>
              <a:p>
                <a:pPr marL="0" indent="0">
                  <a:lnSpc>
                    <a:spcPct val="100000"/>
                  </a:lnSpc>
                  <a:buNone/>
                </a:pPr>
                <a:r>
                  <a:rPr lang="en-US" sz="1800" dirty="0">
                    <a:solidFill>
                      <a:srgbClr val="836967"/>
                    </a:solidFill>
                  </a:rPr>
                  <a:t>		</a:t>
                </a:r>
                <a:r>
                  <a:rPr lang="en-US" sz="1800" dirty="0">
                    <a:solidFill>
                      <a:schemeClr val="tx1"/>
                    </a:solidFill>
                  </a:rPr>
                  <a:t>			 </a:t>
                </a:r>
                <a:r>
                  <a:rPr lang="ru-RU" sz="1800" dirty="0">
                    <a:solidFill>
                      <a:schemeClr val="tx1"/>
                    </a:solidFill>
                  </a:rPr>
                  <a:t>	</a:t>
                </a:r>
                <a:r>
                  <a:rPr lang="en-US" sz="1800" dirty="0">
                    <a:solidFill>
                      <a:schemeClr val="tx1"/>
                    </a:solidFill>
                  </a:rPr>
                  <a:t>		</a:t>
                </a:r>
                <a14:m>
                  <m:oMath xmlns:m="http://schemas.openxmlformats.org/officeDocument/2006/math">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0" dirty="0" smtClean="0">
                        <a:solidFill>
                          <a:schemeClr val="tx1"/>
                        </a:solidFill>
                        <a:latin typeface="Cambria Math" panose="02040503050406030204" pitchFamily="18" charset="0"/>
                      </a:rPr>
                      <m:t>⋅</m:t>
                    </m:r>
                    <m:sSup>
                      <m:sSupPr>
                        <m:ctrlPr>
                          <a:rPr lang="ru-RU" sz="1800" i="1" dirty="0" smtClean="0">
                            <a:solidFill>
                              <a:schemeClr val="tx1"/>
                            </a:solidFill>
                            <a:latin typeface="Cambria Math" panose="02040503050406030204" pitchFamily="18" charset="0"/>
                          </a:rPr>
                        </m:ctrlPr>
                      </m:sSupPr>
                      <m:e>
                        <m:r>
                          <a:rPr lang="ru-RU" sz="1800" i="0" dirty="0">
                            <a:solidFill>
                              <a:schemeClr val="tx1"/>
                            </a:solidFill>
                            <a:latin typeface="Cambria Math" panose="02040503050406030204" pitchFamily="18" charset="0"/>
                          </a:rPr>
                          <m:t>2</m:t>
                        </m:r>
                      </m:e>
                      <m:sup>
                        <m:r>
                          <a:rPr lang="ru-RU" sz="1800" i="0" dirty="0">
                            <a:solidFill>
                              <a:schemeClr val="tx1"/>
                            </a:solidFill>
                            <a:latin typeface="Cambria Math" panose="02040503050406030204" pitchFamily="18" charset="0"/>
                          </a:rPr>
                          <m:t>−</m:t>
                        </m:r>
                        <m:r>
                          <a:rPr lang="ru-RU" sz="1800" b="0" i="1" dirty="0" smtClean="0">
                            <a:solidFill>
                              <a:schemeClr val="tx1"/>
                            </a:solidFill>
                            <a:latin typeface="Cambria Math" panose="02040503050406030204" pitchFamily="18" charset="0"/>
                          </a:rPr>
                          <m:t>4</m:t>
                        </m:r>
                      </m:sup>
                    </m:sSup>
                  </m:oMath>
                </a14:m>
                <a:endParaRPr lang="en-US" sz="1800" dirty="0">
                  <a:solidFill>
                    <a:schemeClr val="tx1"/>
                  </a:solidFill>
                </a:endParaRPr>
              </a:p>
              <a:p>
                <a:pPr marL="0" indent="0">
                  <a:lnSpc>
                    <a:spcPct val="100000"/>
                  </a:lnSpc>
                  <a:buNone/>
                </a:pPr>
                <a:r>
                  <a:rPr lang="en-US" sz="1800" dirty="0">
                    <a:solidFill>
                      <a:schemeClr val="tx1"/>
                    </a:solidFill>
                  </a:rPr>
                  <a:t>					 0,0000000</a:t>
                </a:r>
                <a:r>
                  <a:rPr lang="ru-RU" sz="1800" dirty="0">
                    <a:solidFill>
                      <a:schemeClr val="tx1"/>
                    </a:solidFill>
                  </a:rPr>
                  <a:t>1</a:t>
                </a:r>
                <a:r>
                  <a:rPr lang="en-US" sz="1800" dirty="0">
                    <a:solidFill>
                      <a:schemeClr val="tx1"/>
                    </a:solidFill>
                  </a:rPr>
                  <a:t>		</a:t>
                </a:r>
                <a:endParaRPr lang="en-US" sz="1800" b="0" dirty="0"/>
              </a:p>
              <a:p>
                <a:pPr marL="0" indent="0">
                  <a:buNone/>
                </a:pPr>
                <a:r>
                  <a:rPr lang="en-US" sz="1800" dirty="0"/>
                  <a:t>					</a:t>
                </a: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1800" dirty="0"/>
                  <a:t> = 0,1101</a:t>
                </a:r>
                <a:r>
                  <a:rPr lang="en-US" sz="2000" dirty="0"/>
                  <a:t>	</a:t>
                </a:r>
                <a:endParaRPr lang="ru-RU" sz="2000" dirty="0"/>
              </a:p>
            </p:txBody>
          </p:sp>
        </mc:Choice>
        <mc:Fallback xmlns="">
          <p:sp>
            <p:nvSpPr>
              <p:cNvPr id="3" name="Объект 2">
                <a:extLst>
                  <a:ext uri="{FF2B5EF4-FFF2-40B4-BE49-F238E27FC236}">
                    <a16:creationId xmlns:a16="http://schemas.microsoft.com/office/drawing/2014/main" xmlns:a14="http://schemas.microsoft.com/office/drawing/2010/main" xmlns="" id="{EC495DCE-1200-4636-AE71-C6F44AD976E6}"/>
                  </a:ext>
                </a:extLst>
              </p:cNvPr>
              <p:cNvSpPr>
                <a:spLocks noGrp="1" noRot="1" noChangeAspect="1" noMove="1" noResize="1" noEditPoints="1" noAdjustHandles="1" noChangeArrowheads="1" noChangeShapeType="1" noTextEdit="1"/>
              </p:cNvSpPr>
              <p:nvPr>
                <p:ph idx="1"/>
              </p:nvPr>
            </p:nvSpPr>
            <p:spPr>
              <a:xfrm>
                <a:off x="180752" y="148856"/>
                <a:ext cx="11759611" cy="6422065"/>
              </a:xfrm>
              <a:blipFill rotWithShape="1">
                <a:blip r:embed="rId23"/>
                <a:stretch>
                  <a:fillRect l="-570" t="-949"/>
                </a:stretch>
              </a:blipFill>
            </p:spPr>
            <p:txBody>
              <a:bodyPr/>
              <a:lstStyle/>
              <a:p>
                <a:r>
                  <a:rPr lang="ru-RU">
                    <a:noFill/>
                  </a:rPr>
                  <a:t> </a:t>
                </a:r>
              </a:p>
            </p:txBody>
          </p:sp>
        </mc:Fallback>
      </mc:AlternateContent>
      <p:cxnSp>
        <p:nvCxnSpPr>
          <p:cNvPr id="5" name="Прямая соединительная линия 4">
            <a:extLst>
              <a:ext uri="{FF2B5EF4-FFF2-40B4-BE49-F238E27FC236}">
                <a16:creationId xmlns:a16="http://schemas.microsoft.com/office/drawing/2014/main" xmlns="" id="{E3C7EF32-2FCD-4BD4-AA8A-A968F58AE85A}"/>
              </a:ext>
            </a:extLst>
          </p:cNvPr>
          <p:cNvCxnSpPr>
            <a:cxnSpLocks/>
          </p:cNvCxnSpPr>
          <p:nvPr/>
        </p:nvCxnSpPr>
        <p:spPr>
          <a:xfrm>
            <a:off x="276446" y="1297401"/>
            <a:ext cx="35512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Прямая соединительная линия 22">
            <a:extLst>
              <a:ext uri="{FF2B5EF4-FFF2-40B4-BE49-F238E27FC236}">
                <a16:creationId xmlns:a16="http://schemas.microsoft.com/office/drawing/2014/main" xmlns="" id="{E3C23D80-039B-41C0-822C-BE0AAFF1235F}"/>
              </a:ext>
            </a:extLst>
          </p:cNvPr>
          <p:cNvCxnSpPr>
            <a:cxnSpLocks/>
          </p:cNvCxnSpPr>
          <p:nvPr/>
        </p:nvCxnSpPr>
        <p:spPr>
          <a:xfrm>
            <a:off x="4611573" y="5557506"/>
            <a:ext cx="148442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xmlns="" id="{1B587E55-1BD2-42F5-BDD6-E37DD26489D3}"/>
              </a:ext>
            </a:extLst>
          </p:cNvPr>
          <p:cNvCxnSpPr>
            <a:cxnSpLocks/>
          </p:cNvCxnSpPr>
          <p:nvPr/>
        </p:nvCxnSpPr>
        <p:spPr>
          <a:xfrm>
            <a:off x="4611573" y="4776147"/>
            <a:ext cx="148442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Прямая соединительная линия 24">
            <a:extLst>
              <a:ext uri="{FF2B5EF4-FFF2-40B4-BE49-F238E27FC236}">
                <a16:creationId xmlns:a16="http://schemas.microsoft.com/office/drawing/2014/main" xmlns="" id="{46179BB2-7CD8-4E18-91F4-BEE22B48E7A6}"/>
              </a:ext>
            </a:extLst>
          </p:cNvPr>
          <p:cNvCxnSpPr>
            <a:cxnSpLocks/>
          </p:cNvCxnSpPr>
          <p:nvPr/>
        </p:nvCxnSpPr>
        <p:spPr>
          <a:xfrm>
            <a:off x="4629294" y="3964721"/>
            <a:ext cx="146670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xmlns="" id="{AA30204F-22CA-4DBB-9D37-CF73CDA6FC16}"/>
              </a:ext>
            </a:extLst>
          </p:cNvPr>
          <p:cNvCxnSpPr>
            <a:cxnSpLocks/>
          </p:cNvCxnSpPr>
          <p:nvPr/>
        </p:nvCxnSpPr>
        <p:spPr>
          <a:xfrm>
            <a:off x="4629294" y="3163365"/>
            <a:ext cx="146670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8">
            <a:extLst>
              <a:ext uri="{FF2B5EF4-FFF2-40B4-BE49-F238E27FC236}">
                <a16:creationId xmlns:a16="http://schemas.microsoft.com/office/drawing/2014/main" xmlns="" id="{0BFF7E80-5809-4589-8CDD-B6E383D960B7}"/>
              </a:ext>
            </a:extLst>
          </p:cNvPr>
          <p:cNvCxnSpPr>
            <a:cxnSpLocks/>
          </p:cNvCxnSpPr>
          <p:nvPr/>
        </p:nvCxnSpPr>
        <p:spPr>
          <a:xfrm>
            <a:off x="4629294" y="2422023"/>
            <a:ext cx="1466706"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8E40870F-DD55-4379-B490-DA393E8B3E32}"/>
                  </a:ext>
                </a:extLst>
              </p:cNvPr>
              <p:cNvSpPr txBox="1"/>
              <p:nvPr/>
            </p:nvSpPr>
            <p:spPr>
              <a:xfrm>
                <a:off x="4039527" y="1833836"/>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0" name="TextBox 9">
                <a:extLst>
                  <a:ext uri="{FF2B5EF4-FFF2-40B4-BE49-F238E27FC236}">
                    <a16:creationId xmlns:a16="http://schemas.microsoft.com/office/drawing/2014/main" xmlns:a14="http://schemas.microsoft.com/office/drawing/2010/main" xmlns="" id="{8E40870F-DD55-4379-B490-DA393E8B3E32}"/>
                  </a:ext>
                </a:extLst>
              </p:cNvPr>
              <p:cNvSpPr txBox="1">
                <a:spLocks noRot="1" noChangeAspect="1" noMove="1" noResize="1" noEditPoints="1" noAdjustHandles="1" noChangeArrowheads="1" noChangeShapeType="1" noTextEdit="1"/>
              </p:cNvSpPr>
              <p:nvPr/>
            </p:nvSpPr>
            <p:spPr>
              <a:xfrm>
                <a:off x="4039527" y="1833836"/>
                <a:ext cx="426087" cy="369332"/>
              </a:xfrm>
              <a:prstGeom prst="rect">
                <a:avLst/>
              </a:prstGeom>
              <a:blipFill rotWithShape="1">
                <a:blip r:embed="rId2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8E40870F-DD55-4379-B490-DA393E8B3E32}"/>
                  </a:ext>
                </a:extLst>
              </p:cNvPr>
              <p:cNvSpPr txBox="1"/>
              <p:nvPr/>
            </p:nvSpPr>
            <p:spPr>
              <a:xfrm>
                <a:off x="4039527" y="2577138"/>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1" name="TextBox 10">
                <a:extLst>
                  <a:ext uri="{FF2B5EF4-FFF2-40B4-BE49-F238E27FC236}">
                    <a16:creationId xmlns:a16="http://schemas.microsoft.com/office/drawing/2014/main" xmlns:a14="http://schemas.microsoft.com/office/drawing/2010/main" xmlns="" id="{8E40870F-DD55-4379-B490-DA393E8B3E32}"/>
                  </a:ext>
                </a:extLst>
              </p:cNvPr>
              <p:cNvSpPr txBox="1">
                <a:spLocks noRot="1" noChangeAspect="1" noMove="1" noResize="1" noEditPoints="1" noAdjustHandles="1" noChangeArrowheads="1" noChangeShapeType="1" noTextEdit="1"/>
              </p:cNvSpPr>
              <p:nvPr/>
            </p:nvSpPr>
            <p:spPr>
              <a:xfrm>
                <a:off x="4039527" y="2577138"/>
                <a:ext cx="426087" cy="369332"/>
              </a:xfrm>
              <a:prstGeom prst="rect">
                <a:avLst/>
              </a:prstGeom>
              <a:blipFill rotWithShape="1">
                <a:blip r:embed="rId2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8E40870F-DD55-4379-B490-DA393E8B3E32}"/>
                  </a:ext>
                </a:extLst>
              </p:cNvPr>
              <p:cNvSpPr txBox="1"/>
              <p:nvPr/>
            </p:nvSpPr>
            <p:spPr>
              <a:xfrm>
                <a:off x="4039527" y="3359888"/>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2" name="TextBox 11">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039527" y="3359888"/>
                <a:ext cx="426087" cy="369332"/>
              </a:xfrm>
              <a:prstGeom prst="rect">
                <a:avLst/>
              </a:prstGeom>
              <a:blipFill>
                <a:blip r:embed="rId2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8E40870F-DD55-4379-B490-DA393E8B3E32}"/>
                  </a:ext>
                </a:extLst>
              </p:cNvPr>
              <p:cNvSpPr txBox="1"/>
              <p:nvPr/>
            </p:nvSpPr>
            <p:spPr>
              <a:xfrm>
                <a:off x="4039527" y="4148472"/>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3" name="TextBox 12">
                <a:extLst>
                  <a:ext uri="{FF2B5EF4-FFF2-40B4-BE49-F238E27FC236}">
                    <a16:creationId xmlns:a16="http://schemas.microsoft.com/office/drawing/2014/main" xmlns:a14="http://schemas.microsoft.com/office/drawing/2010/main" xmlns="" id="{8E40870F-DD55-4379-B490-DA393E8B3E32}"/>
                  </a:ext>
                </a:extLst>
              </p:cNvPr>
              <p:cNvSpPr txBox="1">
                <a:spLocks noRot="1" noChangeAspect="1" noMove="1" noResize="1" noEditPoints="1" noAdjustHandles="1" noChangeArrowheads="1" noChangeShapeType="1" noTextEdit="1"/>
              </p:cNvSpPr>
              <p:nvPr/>
            </p:nvSpPr>
            <p:spPr>
              <a:xfrm>
                <a:off x="4039527" y="4148472"/>
                <a:ext cx="426087" cy="369332"/>
              </a:xfrm>
              <a:prstGeom prst="rect">
                <a:avLst/>
              </a:prstGeom>
              <a:blipFill rotWithShape="1">
                <a:blip r:embed="rId2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8E40870F-DD55-4379-B490-DA393E8B3E32}"/>
                  </a:ext>
                </a:extLst>
              </p:cNvPr>
              <p:cNvSpPr txBox="1"/>
              <p:nvPr/>
            </p:nvSpPr>
            <p:spPr>
              <a:xfrm>
                <a:off x="4039527" y="4908481"/>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xmlns:a14="http://schemas.microsoft.com/office/drawing/2010/main" xmlns="" id="{8E40870F-DD55-4379-B490-DA393E8B3E32}"/>
                  </a:ext>
                </a:extLst>
              </p:cNvPr>
              <p:cNvSpPr txBox="1">
                <a:spLocks noRot="1" noChangeAspect="1" noMove="1" noResize="1" noEditPoints="1" noAdjustHandles="1" noChangeArrowheads="1" noChangeShapeType="1" noTextEdit="1"/>
              </p:cNvSpPr>
              <p:nvPr/>
            </p:nvSpPr>
            <p:spPr>
              <a:xfrm>
                <a:off x="4039527" y="4908481"/>
                <a:ext cx="426087" cy="369332"/>
              </a:xfrm>
              <a:prstGeom prst="rect">
                <a:avLst/>
              </a:prstGeom>
              <a:blipFill rotWithShape="1">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963762" y="2750299"/>
                <a:ext cx="1075765" cy="400110"/>
              </a:xfrm>
              <a:prstGeom prst="rect">
                <a:avLst/>
              </a:prstGeom>
              <a:noFill/>
            </p:spPr>
            <p:txBody>
              <a:bodyPr wrap="square" rtlCol="0">
                <a:spAutoFit/>
              </a:bodyPr>
              <a:lstStyle/>
              <a:p>
                <a14:m>
                  <m:oMath xmlns:m="http://schemas.openxmlformats.org/officeDocument/2006/math">
                    <m:r>
                      <a:rPr lang="en-US" sz="2000" i="1" dirty="0">
                        <a:latin typeface="Cambria Math" panose="02040503050406030204" pitchFamily="18" charset="0"/>
                      </a:rPr>
                      <m:t>𝛼</m:t>
                    </m:r>
                    <m:r>
                      <m:rPr>
                        <m:nor/>
                      </m:rPr>
                      <a:rPr lang="ru-RU" sz="2000" baseline="-25000"/>
                      <m:t>0</m:t>
                    </m:r>
                  </m:oMath>
                </a14:m>
                <a:r>
                  <a:rPr lang="ru-RU" sz="2000" dirty="0"/>
                  <a:t> </a:t>
                </a:r>
                <a:r>
                  <a:rPr lang="en-US" sz="2000" dirty="0"/>
                  <a:t>&lt; 0</a:t>
                </a:r>
                <a:endParaRPr lang="ru-RU"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762" y="2750299"/>
                <a:ext cx="1075765" cy="400110"/>
              </a:xfrm>
              <a:prstGeom prst="rect">
                <a:avLst/>
              </a:prstGeom>
              <a:blipFill rotWithShape="1">
                <a:blip r:embed="rId29"/>
                <a:stretch>
                  <a:fillRect t="-7576"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63761" y="5113686"/>
                <a:ext cx="1075765" cy="400110"/>
              </a:xfrm>
              <a:prstGeom prst="rect">
                <a:avLst/>
              </a:prstGeom>
              <a:noFill/>
            </p:spPr>
            <p:txBody>
              <a:bodyPr wrap="square" rtlCol="0">
                <a:spAutoFit/>
              </a:bodyPr>
              <a:lstStyle/>
              <a:p>
                <a14:m>
                  <m:oMath xmlns:m="http://schemas.openxmlformats.org/officeDocument/2006/math">
                    <m:r>
                      <a:rPr lang="en-US" sz="2000" i="1" dirty="0">
                        <a:latin typeface="Cambria Math" panose="02040503050406030204" pitchFamily="18" charset="0"/>
                      </a:rPr>
                      <m:t>𝛼</m:t>
                    </m:r>
                    <m:r>
                      <m:rPr>
                        <m:nor/>
                      </m:rPr>
                      <a:rPr lang="en-US" sz="2000" b="0" i="0" baseline="-25000" dirty="0" smtClean="0">
                        <a:latin typeface="Cambria Math" panose="02040503050406030204" pitchFamily="18" charset="0"/>
                      </a:rPr>
                      <m:t>3</m:t>
                    </m:r>
                  </m:oMath>
                </a14:m>
                <a:r>
                  <a:rPr lang="ru-RU" sz="2000" dirty="0"/>
                  <a:t> </a:t>
                </a:r>
                <a:r>
                  <a:rPr lang="en-US" sz="2000" dirty="0"/>
                  <a:t>&lt; 0</a:t>
                </a:r>
                <a:endParaRPr lang="ru-RU"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963761" y="5113686"/>
                <a:ext cx="1075765" cy="400110"/>
              </a:xfrm>
              <a:prstGeom prst="rect">
                <a:avLst/>
              </a:prstGeom>
              <a:blipFill rotWithShape="1">
                <a:blip r:embed="rId30"/>
                <a:stretch>
                  <a:fillRect t="-7692" b="-2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963761" y="4304271"/>
                <a:ext cx="1075765" cy="400110"/>
              </a:xfrm>
              <a:prstGeom prst="rect">
                <a:avLst/>
              </a:prstGeom>
              <a:noFill/>
            </p:spPr>
            <p:txBody>
              <a:bodyPr wrap="square" rtlCol="0">
                <a:spAutoFit/>
              </a:bodyPr>
              <a:lstStyle/>
              <a:p>
                <a14:m>
                  <m:oMath xmlns:m="http://schemas.openxmlformats.org/officeDocument/2006/math">
                    <m:r>
                      <a:rPr lang="en-US" sz="2000" i="1" dirty="0">
                        <a:latin typeface="Cambria Math" panose="02040503050406030204" pitchFamily="18" charset="0"/>
                      </a:rPr>
                      <m:t>𝛼</m:t>
                    </m:r>
                    <m:r>
                      <m:rPr>
                        <m:nor/>
                      </m:rPr>
                      <a:rPr lang="en-US" sz="2000" b="0" i="0" baseline="-25000" dirty="0" smtClean="0">
                        <a:latin typeface="Cambria Math" panose="02040503050406030204" pitchFamily="18" charset="0"/>
                      </a:rPr>
                      <m:t>2</m:t>
                    </m:r>
                  </m:oMath>
                </a14:m>
                <a:r>
                  <a:rPr lang="ru-RU" sz="2000" dirty="0"/>
                  <a:t> </a:t>
                </a:r>
                <a:r>
                  <a:rPr lang="en-US" sz="2000" dirty="0"/>
                  <a:t>&gt; 0</a:t>
                </a:r>
                <a:endParaRPr lang="ru-RU"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963761" y="4304271"/>
                <a:ext cx="1075765" cy="400110"/>
              </a:xfrm>
              <a:prstGeom prst="rect">
                <a:avLst/>
              </a:prstGeom>
              <a:blipFill rotWithShape="1">
                <a:blip r:embed="rId31"/>
                <a:stretch>
                  <a:fillRect t="-7576"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963760" y="3529322"/>
                <a:ext cx="1075765" cy="400110"/>
              </a:xfrm>
              <a:prstGeom prst="rect">
                <a:avLst/>
              </a:prstGeom>
              <a:noFill/>
            </p:spPr>
            <p:txBody>
              <a:bodyPr wrap="square" rtlCol="0">
                <a:spAutoFit/>
              </a:bodyPr>
              <a:lstStyle/>
              <a:p>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𝛼</m:t>
                        </m:r>
                      </m:e>
                      <m:sub>
                        <m:r>
                          <a:rPr lang="en-US" sz="2000" dirty="0">
                            <a:latin typeface="Cambria Math" panose="02040503050406030204" pitchFamily="18" charset="0"/>
                          </a:rPr>
                          <m:t>1</m:t>
                        </m:r>
                      </m:sub>
                    </m:sSub>
                    <m:r>
                      <a:rPr lang="ru-RU" sz="2000" b="0" i="1" dirty="0" smtClean="0">
                        <a:latin typeface="Cambria Math"/>
                      </a:rPr>
                      <m:t> </m:t>
                    </m:r>
                  </m:oMath>
                </a14:m>
                <a:r>
                  <a:rPr lang="en-US" sz="2000" dirty="0"/>
                  <a:t>&gt; 0 </a:t>
                </a:r>
                <a:endParaRPr lang="ru-RU"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3760" y="3529322"/>
                <a:ext cx="1075765" cy="400110"/>
              </a:xfrm>
              <a:prstGeom prst="rect">
                <a:avLst/>
              </a:prstGeom>
              <a:blipFill rotWithShape="1">
                <a:blip r:embed="rId32"/>
                <a:stretch>
                  <a:fillRect t="-7576"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482468" y="2422023"/>
                <a:ext cx="780586"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ru-RU" baseline="-25000"/>
                      <m:t>0</m:t>
                    </m:r>
                  </m:oMath>
                </a14:m>
                <a:r>
                  <a:rPr lang="ru-RU" dirty="0"/>
                  <a:t> </a:t>
                </a:r>
                <a:r>
                  <a:rPr lang="en-US" dirty="0"/>
                  <a:t>&lt; </a:t>
                </a:r>
                <a:r>
                  <a:rPr lang="ru-RU" dirty="0"/>
                  <a:t>0</a:t>
                </a:r>
              </a:p>
            </p:txBody>
          </p:sp>
        </mc:Choice>
        <mc:Fallback xmlns="">
          <p:sp>
            <p:nvSpPr>
              <p:cNvPr id="19" name="TextBox 18"/>
              <p:cNvSpPr txBox="1">
                <a:spLocks noRot="1" noChangeAspect="1" noMove="1" noResize="1" noEditPoints="1" noAdjustHandles="1" noChangeArrowheads="1" noChangeShapeType="1" noTextEdit="1"/>
              </p:cNvSpPr>
              <p:nvPr/>
            </p:nvSpPr>
            <p:spPr>
              <a:xfrm>
                <a:off x="7482468" y="2422023"/>
                <a:ext cx="780586" cy="369332"/>
              </a:xfrm>
              <a:prstGeom prst="rect">
                <a:avLst/>
              </a:prstGeom>
              <a:blipFill>
                <a:blip r:embed="rId33"/>
                <a:stretch>
                  <a:fillRect t="-8197" r="-781"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118088" y="2422023"/>
                <a:ext cx="3122341" cy="646331"/>
              </a:xfrm>
              <a:prstGeom prst="rect">
                <a:avLst/>
              </a:prstGeom>
              <a:noFill/>
            </p:spPr>
            <p:txBody>
              <a:bodyPr wrap="square" rtlCol="0">
                <a:spAutoFit/>
              </a:bodyPr>
              <a:lstStyle/>
              <a:p>
                <a14:m>
                  <m:oMath xmlns:m="http://schemas.openxmlformats.org/officeDocument/2006/math">
                    <m:r>
                      <m:rPr>
                        <m:nor/>
                      </m:rPr>
                      <a:rPr lang="en-US" dirty="0"/>
                      <m:t>=&gt;</m:t>
                    </m:r>
                    <m:r>
                      <a:rPr lang="en-US" i="1" dirty="0">
                        <a:latin typeface="Cambria Math" panose="02040503050406030204" pitchFamily="18" charset="0"/>
                      </a:rPr>
                      <m: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0</m:t>
                        </m:r>
                      </m:sub>
                    </m:sSub>
                  </m:oMath>
                </a14:m>
                <a:r>
                  <a:rPr lang="en-US" dirty="0"/>
                  <a:t> = 0</a:t>
                </a:r>
                <a:r>
                  <a:rPr lang="ru-RU" dirty="0"/>
                  <a:t>,</a:t>
                </a:r>
                <a:r>
                  <a:rPr lang="en-US" dirty="0"/>
                  <a:t> </a:t>
                </a:r>
                <a:r>
                  <a:rPr lang="ru-RU" dirty="0"/>
                  <a:t>переполнения нет</a:t>
                </a:r>
                <a:endParaRPr lang="en-US" dirty="0"/>
              </a:p>
              <a:p>
                <a:endParaRPr lang="ru-RU" dirty="0"/>
              </a:p>
            </p:txBody>
          </p:sp>
        </mc:Choice>
        <mc:Fallback xmlns="">
          <p:sp>
            <p:nvSpPr>
              <p:cNvPr id="20" name="TextBox 19"/>
              <p:cNvSpPr txBox="1">
                <a:spLocks noRot="1" noChangeAspect="1" noMove="1" noResize="1" noEditPoints="1" noAdjustHandles="1" noChangeArrowheads="1" noChangeShapeType="1" noTextEdit="1"/>
              </p:cNvSpPr>
              <p:nvPr/>
            </p:nvSpPr>
            <p:spPr>
              <a:xfrm>
                <a:off x="8118088" y="2422023"/>
                <a:ext cx="3122341" cy="646331"/>
              </a:xfrm>
              <a:prstGeom prst="rect">
                <a:avLst/>
              </a:prstGeom>
              <a:blipFill>
                <a:blip r:embed="rId34"/>
                <a:stretch>
                  <a:fillRect t="-471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13861" y="3168160"/>
                <a:ext cx="956220" cy="366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dirty="0">
                              <a:latin typeface="Cambria Math" panose="02040503050406030204" pitchFamily="18" charset="0"/>
                            </a:rPr>
                            <m:t>1</m:t>
                          </m:r>
                        </m:sub>
                      </m:sSub>
                      <m:r>
                        <m:rPr>
                          <m:nor/>
                        </m:rPr>
                        <a:rPr lang="en-US" dirty="0">
                          <a:latin typeface="Cambria Math" panose="02040503050406030204" pitchFamily="18" charset="0"/>
                        </a:rPr>
                        <m:t>&gt;</m:t>
                      </m:r>
                      <m:r>
                        <m:rPr>
                          <m:nor/>
                        </m:rPr>
                        <a:rPr lang="en-US" dirty="0"/>
                        <m:t> </m:t>
                      </m:r>
                      <m:r>
                        <m:rPr>
                          <m:nor/>
                        </m:rPr>
                        <a:rPr lang="ru-RU" dirty="0"/>
                        <m:t>0</m:t>
                      </m:r>
                      <m:r>
                        <m:rPr>
                          <m:nor/>
                        </m:rPr>
                        <a:rPr lang="en-US" dirty="0"/>
                        <m:t> </m:t>
                      </m:r>
                    </m:oMath>
                  </m:oMathPara>
                </a14:m>
                <a:endParaRPr lang="ru-RU" dirty="0"/>
              </a:p>
            </p:txBody>
          </p:sp>
        </mc:Choice>
        <mc:Fallback xmlns="">
          <p:sp>
            <p:nvSpPr>
              <p:cNvPr id="21" name="TextBox 20"/>
              <p:cNvSpPr txBox="1">
                <a:spLocks noRot="1" noChangeAspect="1" noMove="1" noResize="1" noEditPoints="1" noAdjustHandles="1" noChangeArrowheads="1" noChangeShapeType="1" noTextEdit="1"/>
              </p:cNvSpPr>
              <p:nvPr/>
            </p:nvSpPr>
            <p:spPr>
              <a:xfrm>
                <a:off x="7413861" y="3168160"/>
                <a:ext cx="956220" cy="366209"/>
              </a:xfrm>
              <a:prstGeom prst="rect">
                <a:avLst/>
              </a:prstGeom>
              <a:blipFill>
                <a:blip r:embed="rId3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118088" y="3168160"/>
                <a:ext cx="1237785" cy="646331"/>
              </a:xfrm>
              <a:prstGeom prst="rect">
                <a:avLst/>
              </a:prstGeom>
              <a:noFill/>
            </p:spPr>
            <p:txBody>
              <a:bodyPr wrap="square" rtlCol="0">
                <a:spAutoFit/>
              </a:bodyPr>
              <a:lstStyle/>
              <a:p>
                <a14:m>
                  <m:oMath xmlns:m="http://schemas.openxmlformats.org/officeDocument/2006/math">
                    <m:r>
                      <m:rPr>
                        <m:nor/>
                      </m:rPr>
                      <a:rPr lang="en-US" dirty="0"/>
                      <m:t>=&gt;</m:t>
                    </m:r>
                  </m:oMath>
                </a14:m>
                <a:r>
                  <a:rPr lang="en-US"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−1</m:t>
                        </m:r>
                      </m:sub>
                    </m:sSub>
                  </m:oMath>
                </a14:m>
                <a:r>
                  <a:rPr lang="en-US" dirty="0"/>
                  <a:t> = 1</a:t>
                </a:r>
              </a:p>
              <a:p>
                <a:endParaRPr lang="ru-RU" dirty="0"/>
              </a:p>
            </p:txBody>
          </p:sp>
        </mc:Choice>
        <mc:Fallback xmlns="">
          <p:sp>
            <p:nvSpPr>
              <p:cNvPr id="22" name="TextBox 21"/>
              <p:cNvSpPr txBox="1">
                <a:spLocks noRot="1" noChangeAspect="1" noMove="1" noResize="1" noEditPoints="1" noAdjustHandles="1" noChangeArrowheads="1" noChangeShapeType="1" noTextEdit="1"/>
              </p:cNvSpPr>
              <p:nvPr/>
            </p:nvSpPr>
            <p:spPr>
              <a:xfrm>
                <a:off x="8118088" y="3168160"/>
                <a:ext cx="1237785" cy="646331"/>
              </a:xfrm>
              <a:prstGeom prst="rect">
                <a:avLst/>
              </a:prstGeom>
              <a:blipFill>
                <a:blip r:embed="rId36"/>
                <a:stretch>
                  <a:fillRect t="-566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482468" y="3986465"/>
                <a:ext cx="9317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ru-RU" i="1" dirty="0">
                              <a:latin typeface="Cambria Math" panose="02040503050406030204" pitchFamily="18" charset="0"/>
                            </a:rPr>
                            <m:t>2</m:t>
                          </m:r>
                        </m:sub>
                      </m:sSub>
                      <m:r>
                        <m:rPr>
                          <m:nor/>
                        </m:rPr>
                        <a:rPr lang="en-US" dirty="0">
                          <a:latin typeface="Cambria Math" panose="02040503050406030204" pitchFamily="18" charset="0"/>
                        </a:rPr>
                        <m:t>&gt;</m:t>
                      </m:r>
                      <m:r>
                        <m:rPr>
                          <m:nor/>
                        </m:rPr>
                        <a:rPr lang="en-US" dirty="0"/>
                        <m:t> </m:t>
                      </m:r>
                      <m:r>
                        <m:rPr>
                          <m:nor/>
                        </m:rPr>
                        <a:rPr lang="ru-RU" dirty="0"/>
                        <m:t>0</m:t>
                      </m:r>
                      <m:r>
                        <m:rPr>
                          <m:nor/>
                        </m:rPr>
                        <a:rPr lang="en-US" dirty="0"/>
                        <m:t> </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7482468" y="3986465"/>
                <a:ext cx="931766" cy="369332"/>
              </a:xfrm>
              <a:prstGeom prst="rect">
                <a:avLst/>
              </a:prstGeom>
              <a:blipFill>
                <a:blip r:embed="rId3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162788" y="3986465"/>
                <a:ext cx="1347598" cy="646331"/>
              </a:xfrm>
              <a:prstGeom prst="rect">
                <a:avLst/>
              </a:prstGeom>
              <a:noFill/>
            </p:spPr>
            <p:txBody>
              <a:bodyPr wrap="square" rtlCol="0">
                <a:spAutoFit/>
              </a:bodyPr>
              <a:lstStyle/>
              <a:p>
                <a14:m>
                  <m:oMath xmlns:m="http://schemas.openxmlformats.org/officeDocument/2006/math">
                    <m:r>
                      <m:rPr>
                        <m:nor/>
                      </m:rPr>
                      <a:rPr lang="en-US" dirty="0"/>
                      <m:t>=&gt;</m:t>
                    </m:r>
                  </m:oMath>
                </a14:m>
                <a:r>
                  <a:rPr lang="en-US"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ru-RU" i="1" dirty="0">
                            <a:latin typeface="Cambria Math" panose="02040503050406030204" pitchFamily="18" charset="0"/>
                          </a:rPr>
                          <m:t>2</m:t>
                        </m:r>
                      </m:sub>
                    </m:sSub>
                  </m:oMath>
                </a14:m>
                <a:r>
                  <a:rPr lang="en-US" dirty="0"/>
                  <a:t> = 1</a:t>
                </a:r>
              </a:p>
              <a:p>
                <a:endParaRPr lang="ru-RU" dirty="0"/>
              </a:p>
            </p:txBody>
          </p:sp>
        </mc:Choice>
        <mc:Fallback xmlns="">
          <p:sp>
            <p:nvSpPr>
              <p:cNvPr id="28" name="TextBox 27"/>
              <p:cNvSpPr txBox="1">
                <a:spLocks noRot="1" noChangeAspect="1" noMove="1" noResize="1" noEditPoints="1" noAdjustHandles="1" noChangeArrowheads="1" noChangeShapeType="1" noTextEdit="1"/>
              </p:cNvSpPr>
              <p:nvPr/>
            </p:nvSpPr>
            <p:spPr>
              <a:xfrm>
                <a:off x="8162788" y="3986465"/>
                <a:ext cx="1347598" cy="646331"/>
              </a:xfrm>
              <a:prstGeom prst="rect">
                <a:avLst/>
              </a:prstGeom>
              <a:blipFill>
                <a:blip r:embed="rId38"/>
                <a:stretch>
                  <a:fillRect t="-566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0422" y="4729479"/>
                <a:ext cx="9238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ru-RU" dirty="0">
                              <a:latin typeface="Cambria Math" panose="02040503050406030204" pitchFamily="18" charset="0"/>
                            </a:rPr>
                            <m:t>3</m:t>
                          </m:r>
                        </m:sub>
                      </m:sSub>
                      <m:r>
                        <m:rPr>
                          <m:nor/>
                        </m:rPr>
                        <a:rPr lang="en-US" dirty="0">
                          <a:latin typeface="Cambria Math" panose="02040503050406030204" pitchFamily="18" charset="0"/>
                        </a:rPr>
                        <m:t>&lt;</m:t>
                      </m:r>
                      <m:r>
                        <m:rPr>
                          <m:nor/>
                        </m:rPr>
                        <a:rPr lang="en-US" dirty="0"/>
                        <m:t> </m:t>
                      </m:r>
                      <m:r>
                        <m:rPr>
                          <m:nor/>
                        </m:rPr>
                        <a:rPr lang="ru-RU" dirty="0"/>
                        <m:t>0</m:t>
                      </m:r>
                      <m:r>
                        <m:rPr>
                          <m:nor/>
                        </m:rPr>
                        <a:rPr lang="en-US" dirty="0"/>
                        <m:t> </m:t>
                      </m:r>
                    </m:oMath>
                  </m:oMathPara>
                </a14:m>
                <a:endParaRPr lang="ru-RU"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0422" y="4729479"/>
                <a:ext cx="923851" cy="369332"/>
              </a:xfrm>
              <a:prstGeom prst="rect">
                <a:avLst/>
              </a:prstGeom>
              <a:blipFill>
                <a:blip r:embed="rId3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8118088" y="4729479"/>
                <a:ext cx="121795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ru-RU" i="1" dirty="0">
                              <a:latin typeface="Cambria Math" panose="02040503050406030204" pitchFamily="18" charset="0"/>
                            </a:rPr>
                            <m:t>3</m:t>
                          </m:r>
                        </m:sub>
                      </m:sSub>
                      <m:r>
                        <m:rPr>
                          <m:nor/>
                        </m:rPr>
                        <a:rPr lang="en-US" dirty="0"/>
                        <m:t> = </m:t>
                      </m:r>
                      <m:r>
                        <m:rPr>
                          <m:nor/>
                        </m:rPr>
                        <a:rPr lang="ru-RU" dirty="0"/>
                        <m:t>0</m:t>
                      </m:r>
                    </m:oMath>
                  </m:oMathPara>
                </a14:m>
                <a:endParaRPr lang="en-US" dirty="0"/>
              </a:p>
              <a:p>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118088" y="4729479"/>
                <a:ext cx="1217951" cy="646331"/>
              </a:xfrm>
              <a:prstGeom prst="rect">
                <a:avLst/>
              </a:prstGeom>
              <a:blipFill>
                <a:blip r:embed="rId4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27170" y="5511700"/>
                <a:ext cx="847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ru-RU" dirty="0">
                              <a:latin typeface="Cambria Math" panose="02040503050406030204" pitchFamily="18" charset="0"/>
                            </a:rPr>
                            <m:t>4</m:t>
                          </m:r>
                        </m:sub>
                      </m:sSub>
                      <m:r>
                        <m:rPr>
                          <m:nor/>
                        </m:rPr>
                        <a:rPr lang="en-US" dirty="0">
                          <a:latin typeface="Cambria Math" panose="02040503050406030204" pitchFamily="18" charset="0"/>
                        </a:rPr>
                        <m:t>&gt;</m:t>
                      </m:r>
                      <m:r>
                        <m:rPr>
                          <m:nor/>
                        </m:rPr>
                        <a:rPr lang="en-US" dirty="0"/>
                        <m:t> </m:t>
                      </m:r>
                      <m:r>
                        <m:rPr>
                          <m:nor/>
                        </m:rPr>
                        <a:rPr lang="ru-RU" dirty="0"/>
                        <m:t>0</m:t>
                      </m:r>
                      <m:r>
                        <m:rPr>
                          <m:nor/>
                        </m:rPr>
                        <a:rPr lang="en-US" dirty="0"/>
                        <m:t> </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7527170" y="5511700"/>
                <a:ext cx="847492" cy="369332"/>
              </a:xfrm>
              <a:prstGeom prst="rect">
                <a:avLst/>
              </a:prstGeom>
              <a:blipFill>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162788" y="5511700"/>
                <a:ext cx="12043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4</m:t>
                          </m:r>
                        </m:sub>
                      </m:sSub>
                      <m:r>
                        <m:rPr>
                          <m:nor/>
                        </m:rPr>
                        <a:rPr lang="en-US" dirty="0"/>
                        <m:t> = 1</m:t>
                      </m:r>
                    </m:oMath>
                  </m:oMathPara>
                </a14:m>
                <a:endParaRPr lang="ru-RU" dirty="0"/>
              </a:p>
            </p:txBody>
          </p:sp>
        </mc:Choice>
        <mc:Fallback xmlns="">
          <p:sp>
            <p:nvSpPr>
              <p:cNvPr id="33" name="TextBox 32"/>
              <p:cNvSpPr txBox="1">
                <a:spLocks noRot="1" noChangeAspect="1" noMove="1" noResize="1" noEditPoints="1" noAdjustHandles="1" noChangeArrowheads="1" noChangeShapeType="1" noTextEdit="1"/>
              </p:cNvSpPr>
              <p:nvPr/>
            </p:nvSpPr>
            <p:spPr>
              <a:xfrm>
                <a:off x="8162788" y="5511700"/>
                <a:ext cx="1204332" cy="369332"/>
              </a:xfrm>
              <a:prstGeom prst="rect">
                <a:avLst/>
              </a:prstGeom>
              <a:blipFill>
                <a:blip r:embed="rId42"/>
                <a:stretch>
                  <a:fillRect/>
                </a:stretch>
              </a:blipFill>
            </p:spPr>
            <p:txBody>
              <a:bodyPr/>
              <a:lstStyle/>
              <a:p>
                <a:r>
                  <a:rPr lang="ru-RU">
                    <a:noFill/>
                  </a:rPr>
                  <a:t> </a:t>
                </a:r>
              </a:p>
            </p:txBody>
          </p:sp>
        </mc:Fallback>
      </mc:AlternateContent>
      <p:sp>
        <p:nvSpPr>
          <p:cNvPr id="38" name="TextBox 37"/>
          <p:cNvSpPr txBox="1"/>
          <p:nvPr/>
        </p:nvSpPr>
        <p:spPr>
          <a:xfrm>
            <a:off x="4977008" y="2768633"/>
            <a:ext cx="740245" cy="369332"/>
          </a:xfrm>
          <a:prstGeom prst="rect">
            <a:avLst/>
          </a:prstGeom>
          <a:noFill/>
        </p:spPr>
        <p:txBody>
          <a:bodyPr wrap="square" rtlCol="0">
            <a:spAutoFit/>
          </a:bodyPr>
          <a:lstStyle/>
          <a:p>
            <a:r>
              <a:rPr lang="ru-RU" dirty="0"/>
              <a:t>1011</a:t>
            </a:r>
          </a:p>
        </p:txBody>
      </p:sp>
      <p:sp>
        <p:nvSpPr>
          <p:cNvPr id="39" name="TextBox 38"/>
          <p:cNvSpPr txBox="1"/>
          <p:nvPr/>
        </p:nvSpPr>
        <p:spPr>
          <a:xfrm>
            <a:off x="4988922" y="2771291"/>
            <a:ext cx="345837" cy="369332"/>
          </a:xfrm>
          <a:prstGeom prst="rect">
            <a:avLst/>
          </a:prstGeom>
          <a:noFill/>
        </p:spPr>
        <p:txBody>
          <a:bodyPr wrap="square" rtlCol="0">
            <a:spAutoFit/>
          </a:bodyPr>
          <a:lstStyle/>
          <a:p>
            <a:r>
              <a:rPr lang="ru-RU" dirty="0"/>
              <a:t>0</a:t>
            </a:r>
          </a:p>
        </p:txBody>
      </p:sp>
      <p:sp>
        <p:nvSpPr>
          <p:cNvPr id="40" name="TextBox 39"/>
          <p:cNvSpPr txBox="1"/>
          <p:nvPr/>
        </p:nvSpPr>
        <p:spPr>
          <a:xfrm>
            <a:off x="4813141" y="2768633"/>
            <a:ext cx="391774" cy="369332"/>
          </a:xfrm>
          <a:prstGeom prst="rect">
            <a:avLst/>
          </a:prstGeom>
          <a:noFill/>
        </p:spPr>
        <p:txBody>
          <a:bodyPr wrap="square" rtlCol="0">
            <a:spAutoFit/>
          </a:bodyPr>
          <a:lstStyle/>
          <a:p>
            <a:r>
              <a:rPr lang="ru-RU" dirty="0"/>
              <a:t>0,</a:t>
            </a:r>
          </a:p>
        </p:txBody>
      </p:sp>
      <p:sp>
        <p:nvSpPr>
          <p:cNvPr id="41" name="TextBox 40"/>
          <p:cNvSpPr txBox="1"/>
          <p:nvPr/>
        </p:nvSpPr>
        <p:spPr>
          <a:xfrm>
            <a:off x="4978186" y="3521433"/>
            <a:ext cx="946364" cy="369332"/>
          </a:xfrm>
          <a:prstGeom prst="rect">
            <a:avLst/>
          </a:prstGeom>
          <a:noFill/>
        </p:spPr>
        <p:txBody>
          <a:bodyPr wrap="square" rtlCol="0">
            <a:spAutoFit/>
          </a:bodyPr>
          <a:lstStyle/>
          <a:p>
            <a:r>
              <a:rPr lang="en-US" dirty="0" smtClean="0"/>
              <a:t>1</a:t>
            </a:r>
            <a:r>
              <a:rPr lang="ru-RU" dirty="0" smtClean="0"/>
              <a:t>0101</a:t>
            </a:r>
            <a:endParaRPr lang="ru-RU" dirty="0"/>
          </a:p>
        </p:txBody>
      </p:sp>
      <p:sp>
        <p:nvSpPr>
          <p:cNvPr id="42" name="TextBox 41"/>
          <p:cNvSpPr txBox="1"/>
          <p:nvPr/>
        </p:nvSpPr>
        <p:spPr>
          <a:xfrm>
            <a:off x="4978186" y="3521433"/>
            <a:ext cx="315333" cy="369332"/>
          </a:xfrm>
          <a:prstGeom prst="rect">
            <a:avLst/>
          </a:prstGeom>
          <a:noFill/>
        </p:spPr>
        <p:txBody>
          <a:bodyPr wrap="square" rtlCol="0">
            <a:spAutoFit/>
          </a:bodyPr>
          <a:lstStyle/>
          <a:p>
            <a:r>
              <a:rPr lang="ru-RU" dirty="0" smtClean="0"/>
              <a:t>1</a:t>
            </a:r>
            <a:endParaRPr lang="ru-RU" dirty="0"/>
          </a:p>
        </p:txBody>
      </p:sp>
      <p:sp>
        <p:nvSpPr>
          <p:cNvPr id="43" name="TextBox 42"/>
          <p:cNvSpPr txBox="1"/>
          <p:nvPr/>
        </p:nvSpPr>
        <p:spPr>
          <a:xfrm>
            <a:off x="4804793" y="3521433"/>
            <a:ext cx="391774" cy="369332"/>
          </a:xfrm>
          <a:prstGeom prst="rect">
            <a:avLst/>
          </a:prstGeom>
          <a:noFill/>
        </p:spPr>
        <p:txBody>
          <a:bodyPr wrap="square" rtlCol="0">
            <a:spAutoFit/>
          </a:bodyPr>
          <a:lstStyle/>
          <a:p>
            <a:r>
              <a:rPr lang="ru-RU" dirty="0"/>
              <a:t>1,</a:t>
            </a:r>
          </a:p>
        </p:txBody>
      </p:sp>
      <p:sp>
        <p:nvSpPr>
          <p:cNvPr id="45" name="TextBox 44"/>
          <p:cNvSpPr txBox="1"/>
          <p:nvPr/>
        </p:nvSpPr>
        <p:spPr>
          <a:xfrm>
            <a:off x="4977008" y="4319155"/>
            <a:ext cx="1114230" cy="369332"/>
          </a:xfrm>
          <a:prstGeom prst="rect">
            <a:avLst/>
          </a:prstGeom>
          <a:noFill/>
        </p:spPr>
        <p:txBody>
          <a:bodyPr wrap="square" rtlCol="0">
            <a:spAutoFit/>
          </a:bodyPr>
          <a:lstStyle/>
          <a:p>
            <a:r>
              <a:rPr lang="en-US" dirty="0" smtClean="0"/>
              <a:t>11</a:t>
            </a:r>
            <a:r>
              <a:rPr lang="ru-RU" dirty="0" smtClean="0"/>
              <a:t>0101</a:t>
            </a:r>
            <a:endParaRPr lang="ru-RU" dirty="0"/>
          </a:p>
        </p:txBody>
      </p:sp>
      <p:sp>
        <p:nvSpPr>
          <p:cNvPr id="46" name="TextBox 45"/>
          <p:cNvSpPr txBox="1"/>
          <p:nvPr/>
        </p:nvSpPr>
        <p:spPr>
          <a:xfrm>
            <a:off x="4977008" y="4319155"/>
            <a:ext cx="361755" cy="369332"/>
          </a:xfrm>
          <a:prstGeom prst="rect">
            <a:avLst/>
          </a:prstGeom>
          <a:noFill/>
        </p:spPr>
        <p:txBody>
          <a:bodyPr wrap="square" rtlCol="0">
            <a:spAutoFit/>
          </a:bodyPr>
          <a:lstStyle/>
          <a:p>
            <a:r>
              <a:rPr lang="en-US" dirty="0"/>
              <a:t>1</a:t>
            </a:r>
            <a:endParaRPr lang="ru-RU" dirty="0"/>
          </a:p>
        </p:txBody>
      </p:sp>
      <p:sp>
        <p:nvSpPr>
          <p:cNvPr id="47" name="TextBox 46"/>
          <p:cNvSpPr txBox="1"/>
          <p:nvPr/>
        </p:nvSpPr>
        <p:spPr>
          <a:xfrm>
            <a:off x="4803615" y="4319155"/>
            <a:ext cx="391774" cy="369332"/>
          </a:xfrm>
          <a:prstGeom prst="rect">
            <a:avLst/>
          </a:prstGeom>
          <a:noFill/>
        </p:spPr>
        <p:txBody>
          <a:bodyPr wrap="square" rtlCol="0">
            <a:spAutoFit/>
          </a:bodyPr>
          <a:lstStyle/>
          <a:p>
            <a:r>
              <a:rPr lang="ru-RU" dirty="0"/>
              <a:t>1,</a:t>
            </a:r>
          </a:p>
        </p:txBody>
      </p:sp>
      <p:sp>
        <p:nvSpPr>
          <p:cNvPr id="49" name="TextBox 48"/>
          <p:cNvSpPr txBox="1"/>
          <p:nvPr/>
        </p:nvSpPr>
        <p:spPr>
          <a:xfrm>
            <a:off x="4979661" y="5097050"/>
            <a:ext cx="1059189" cy="369332"/>
          </a:xfrm>
          <a:prstGeom prst="rect">
            <a:avLst/>
          </a:prstGeom>
          <a:noFill/>
        </p:spPr>
        <p:txBody>
          <a:bodyPr wrap="square" rtlCol="0">
            <a:spAutoFit/>
          </a:bodyPr>
          <a:lstStyle/>
          <a:p>
            <a:r>
              <a:rPr lang="en-US" dirty="0" smtClean="0"/>
              <a:t>000</a:t>
            </a:r>
            <a:r>
              <a:rPr lang="ru-RU" dirty="0" smtClean="0"/>
              <a:t>1011</a:t>
            </a:r>
            <a:endParaRPr lang="ru-RU" dirty="0"/>
          </a:p>
        </p:txBody>
      </p:sp>
      <p:sp>
        <p:nvSpPr>
          <p:cNvPr id="50" name="TextBox 49"/>
          <p:cNvSpPr txBox="1"/>
          <p:nvPr/>
        </p:nvSpPr>
        <p:spPr>
          <a:xfrm>
            <a:off x="4983498" y="5093147"/>
            <a:ext cx="317165" cy="369332"/>
          </a:xfrm>
          <a:prstGeom prst="rect">
            <a:avLst/>
          </a:prstGeom>
          <a:noFill/>
        </p:spPr>
        <p:txBody>
          <a:bodyPr wrap="square" rtlCol="0">
            <a:spAutoFit/>
          </a:bodyPr>
          <a:lstStyle/>
          <a:p>
            <a:r>
              <a:rPr lang="ru-RU" dirty="0" smtClean="0"/>
              <a:t>0</a:t>
            </a:r>
            <a:endParaRPr lang="ru-RU" dirty="0"/>
          </a:p>
        </p:txBody>
      </p:sp>
      <p:sp>
        <p:nvSpPr>
          <p:cNvPr id="51" name="TextBox 50"/>
          <p:cNvSpPr txBox="1"/>
          <p:nvPr/>
        </p:nvSpPr>
        <p:spPr>
          <a:xfrm>
            <a:off x="4806268" y="5098981"/>
            <a:ext cx="391774" cy="369332"/>
          </a:xfrm>
          <a:prstGeom prst="rect">
            <a:avLst/>
          </a:prstGeom>
          <a:noFill/>
        </p:spPr>
        <p:txBody>
          <a:bodyPr wrap="square" rtlCol="0">
            <a:spAutoFit/>
          </a:bodyPr>
          <a:lstStyle/>
          <a:p>
            <a:r>
              <a:rPr lang="ru-RU" dirty="0"/>
              <a:t>0,</a:t>
            </a:r>
          </a:p>
        </p:txBody>
      </p:sp>
      <p:pic>
        <p:nvPicPr>
          <p:cNvPr id="44"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3"/>
          <a:stretch>
            <a:fillRect/>
          </a:stretch>
        </p:blipFill>
        <p:spPr>
          <a:xfrm>
            <a:off x="1305294" y="-2918311"/>
            <a:ext cx="304800" cy="609600"/>
          </a:xfrm>
          <a:prstGeom prst="rect">
            <a:avLst/>
          </a:prstGeom>
        </p:spPr>
      </p:pic>
      <p:pic>
        <p:nvPicPr>
          <p:cNvPr id="48"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43"/>
          <a:stretch>
            <a:fillRect/>
          </a:stretch>
        </p:blipFill>
        <p:spPr>
          <a:xfrm>
            <a:off x="1610094" y="-2943880"/>
            <a:ext cx="324655" cy="609600"/>
          </a:xfrm>
          <a:prstGeom prst="rect">
            <a:avLst/>
          </a:prstGeom>
        </p:spPr>
      </p:pic>
      <p:pic>
        <p:nvPicPr>
          <p:cNvPr id="52" name="Записанный звук">
            <a:hlinkClick r:id="" action="ppaction://media"/>
          </p:cNvPr>
          <p:cNvPicPr>
            <a:picLocks noChangeAspect="1"/>
          </p:cNvPicPr>
          <p:nvPr>
            <a:audioFile r:link="rId5"/>
            <p:extLst>
              <p:ext uri="{DAA4B4D4-6D71-4841-9C94-3DE7FCFB9230}">
                <p14:media xmlns:p14="http://schemas.microsoft.com/office/powerpoint/2010/main" r:embed="rId6">
                  <p14:trim end="327.653"/>
                </p14:media>
              </p:ext>
            </p:extLst>
          </p:nvPr>
        </p:nvPicPr>
        <p:blipFill>
          <a:blip r:embed="rId43"/>
          <a:stretch>
            <a:fillRect/>
          </a:stretch>
        </p:blipFill>
        <p:spPr>
          <a:xfrm>
            <a:off x="1934749" y="-2943880"/>
            <a:ext cx="425885" cy="609600"/>
          </a:xfrm>
          <a:prstGeom prst="rect">
            <a:avLst/>
          </a:prstGeom>
        </p:spPr>
      </p:pic>
      <p:pic>
        <p:nvPicPr>
          <p:cNvPr id="53" name="Записанный звук">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43"/>
          <a:stretch>
            <a:fillRect/>
          </a:stretch>
        </p:blipFill>
        <p:spPr>
          <a:xfrm>
            <a:off x="2360634" y="-2918311"/>
            <a:ext cx="413359" cy="609600"/>
          </a:xfrm>
          <a:prstGeom prst="rect">
            <a:avLst/>
          </a:prstGeom>
        </p:spPr>
      </p:pic>
      <p:pic>
        <p:nvPicPr>
          <p:cNvPr id="6"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3"/>
          <a:stretch>
            <a:fillRect/>
          </a:stretch>
        </p:blipFill>
        <p:spPr>
          <a:xfrm>
            <a:off x="3199878" y="-2903260"/>
            <a:ext cx="324655" cy="609600"/>
          </a:xfrm>
          <a:prstGeom prst="rect">
            <a:avLst/>
          </a:prstGeom>
        </p:spPr>
      </p:pic>
      <p:pic>
        <p:nvPicPr>
          <p:cNvPr id="7"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3"/>
          <a:stretch>
            <a:fillRect/>
          </a:stretch>
        </p:blipFill>
        <p:spPr>
          <a:xfrm>
            <a:off x="3549563" y="-2918311"/>
            <a:ext cx="400855" cy="609600"/>
          </a:xfrm>
          <a:prstGeom prst="rect">
            <a:avLst/>
          </a:prstGeom>
        </p:spPr>
      </p:pic>
      <p:pic>
        <p:nvPicPr>
          <p:cNvPr id="18" name="Записанный звук">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43"/>
          <a:stretch>
            <a:fillRect/>
          </a:stretch>
        </p:blipFill>
        <p:spPr>
          <a:xfrm>
            <a:off x="4013548" y="-2944801"/>
            <a:ext cx="350229" cy="609600"/>
          </a:xfrm>
          <a:prstGeom prst="rect">
            <a:avLst/>
          </a:prstGeom>
        </p:spPr>
      </p:pic>
      <p:pic>
        <p:nvPicPr>
          <p:cNvPr id="61"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3"/>
          <a:stretch>
            <a:fillRect/>
          </a:stretch>
        </p:blipFill>
        <p:spPr>
          <a:xfrm>
            <a:off x="4426907" y="-2903260"/>
            <a:ext cx="400855" cy="609600"/>
          </a:xfrm>
          <a:prstGeom prst="rect">
            <a:avLst/>
          </a:prstGeom>
        </p:spPr>
      </p:pic>
      <p:pic>
        <p:nvPicPr>
          <p:cNvPr id="32"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43"/>
          <a:stretch>
            <a:fillRect/>
          </a:stretch>
        </p:blipFill>
        <p:spPr>
          <a:xfrm>
            <a:off x="4890892" y="-2919367"/>
            <a:ext cx="375259" cy="609600"/>
          </a:xfrm>
          <a:prstGeom prst="rect">
            <a:avLst/>
          </a:prstGeom>
        </p:spPr>
      </p:pic>
      <p:pic>
        <p:nvPicPr>
          <p:cNvPr id="34"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43"/>
          <a:stretch>
            <a:fillRect/>
          </a:stretch>
        </p:blipFill>
        <p:spPr>
          <a:xfrm>
            <a:off x="5281270" y="-2890862"/>
            <a:ext cx="322062" cy="609600"/>
          </a:xfrm>
          <a:prstGeom prst="rect">
            <a:avLst/>
          </a:prstGeom>
        </p:spPr>
      </p:pic>
      <p:pic>
        <p:nvPicPr>
          <p:cNvPr id="62"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43"/>
          <a:stretch>
            <a:fillRect/>
          </a:stretch>
        </p:blipFill>
        <p:spPr>
          <a:xfrm>
            <a:off x="2839716" y="-2819400"/>
            <a:ext cx="322062" cy="609600"/>
          </a:xfrm>
          <a:prstGeom prst="rect">
            <a:avLst/>
          </a:prstGeom>
        </p:spPr>
      </p:pic>
      <p:pic>
        <p:nvPicPr>
          <p:cNvPr id="35" name="Записанный звук">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43"/>
          <a:stretch>
            <a:fillRect/>
          </a:stretch>
        </p:blipFill>
        <p:spPr>
          <a:xfrm>
            <a:off x="5657994" y="-3020906"/>
            <a:ext cx="609600" cy="609600"/>
          </a:xfrm>
          <a:prstGeom prst="rect">
            <a:avLst/>
          </a:prstGeom>
        </p:spPr>
      </p:pic>
      <p:pic>
        <p:nvPicPr>
          <p:cNvPr id="54"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3"/>
          <a:stretch>
            <a:fillRect/>
          </a:stretch>
        </p:blipFill>
        <p:spPr>
          <a:xfrm>
            <a:off x="1305294" y="-2893798"/>
            <a:ext cx="304800" cy="609600"/>
          </a:xfrm>
          <a:prstGeom prst="rect">
            <a:avLst/>
          </a:prstGeom>
        </p:spPr>
      </p:pic>
      <p:pic>
        <p:nvPicPr>
          <p:cNvPr id="55"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43"/>
          <a:stretch>
            <a:fillRect/>
          </a:stretch>
        </p:blipFill>
        <p:spPr>
          <a:xfrm>
            <a:off x="1610094" y="-2919367"/>
            <a:ext cx="324655" cy="609600"/>
          </a:xfrm>
          <a:prstGeom prst="rect">
            <a:avLst/>
          </a:prstGeom>
        </p:spPr>
      </p:pic>
      <p:pic>
        <p:nvPicPr>
          <p:cNvPr id="56" name="Записанный звук">
            <a:hlinkClick r:id="" action="ppaction://media"/>
          </p:cNvPr>
          <p:cNvPicPr>
            <a:picLocks noChangeAspect="1"/>
          </p:cNvPicPr>
          <p:nvPr>
            <a:audioFile r:link="rId5"/>
            <p:extLst>
              <p:ext uri="{DAA4B4D4-6D71-4841-9C94-3DE7FCFB9230}">
                <p14:media xmlns:p14="http://schemas.microsoft.com/office/powerpoint/2010/main" r:embed="rId6">
                  <p14:trim end="327.653"/>
                </p14:media>
              </p:ext>
            </p:extLst>
          </p:nvPr>
        </p:nvPicPr>
        <p:blipFill>
          <a:blip r:embed="rId43"/>
          <a:stretch>
            <a:fillRect/>
          </a:stretch>
        </p:blipFill>
        <p:spPr>
          <a:xfrm>
            <a:off x="1934749" y="-2919367"/>
            <a:ext cx="425885" cy="609600"/>
          </a:xfrm>
          <a:prstGeom prst="rect">
            <a:avLst/>
          </a:prstGeom>
        </p:spPr>
      </p:pic>
    </p:spTree>
    <p:extLst>
      <p:ext uri="{BB962C8B-B14F-4D97-AF65-F5344CB8AC3E}">
        <p14:creationId xmlns:p14="http://schemas.microsoft.com/office/powerpoint/2010/main" val="209727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71" fill="hold"/>
                                        <p:tgtEl>
                                          <p:spTgt spid="44"/>
                                        </p:tgtEl>
                                      </p:cBhvr>
                                    </p:cmd>
                                  </p:childTnLst>
                                </p:cTn>
                              </p:par>
                              <p:par>
                                <p:cTn id="15" presetID="2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073" fill="hold"/>
                                        <p:tgtEl>
                                          <p:spTgt spid="48"/>
                                        </p:tgtEl>
                                      </p:cBhvr>
                                    </p:cmd>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childTnLst>
                          </p:cTn>
                        </p:par>
                        <p:par>
                          <p:cTn id="25" fill="hold">
                            <p:stCondLst>
                              <p:cond delay="2073"/>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p:stCondLst>
                              <p:cond delay="2573"/>
                            </p:stCondLst>
                            <p:childTnLst>
                              <p:par>
                                <p:cTn id="30" presetID="2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par>
                          <p:cTn id="33" fill="hold">
                            <p:stCondLst>
                              <p:cond delay="3073"/>
                            </p:stCondLst>
                            <p:childTnLst>
                              <p:par>
                                <p:cTn id="34" presetID="2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down)">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1895" fill="hold"/>
                                        <p:tgtEl>
                                          <p:spTgt spid="52"/>
                                        </p:tgtEl>
                                      </p:cBhvr>
                                    </p:cmd>
                                  </p:childTnLst>
                                </p:cTn>
                              </p:par>
                              <p:par>
                                <p:cTn id="41" presetID="22" presetClass="entr" presetSubtype="4" fill="hold" grpId="0" nodeType="withEffect">
                                  <p:stCondLst>
                                    <p:cond delay="80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6402" fill="hold"/>
                                        <p:tgtEl>
                                          <p:spTgt spid="53"/>
                                        </p:tgtEl>
                                      </p:cBhvr>
                                    </p:cmd>
                                  </p:childTnLst>
                                </p:cTn>
                              </p:par>
                              <p:par>
                                <p:cTn id="48" presetID="22" presetClass="entr" presetSubtype="4" fill="hold" grpId="0" nodeType="withEffect">
                                  <p:stCondLst>
                                    <p:cond delay="430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4939" fill="hold"/>
                                        <p:tgtEl>
                                          <p:spTgt spid="62"/>
                                        </p:tgtEl>
                                      </p:cBhvr>
                                    </p:cmd>
                                  </p:childTnLst>
                                </p:cTn>
                              </p:par>
                              <p:par>
                                <p:cTn id="55" presetID="22" presetClass="entr" presetSubtype="4" fill="hold" grpId="0" nodeType="withEffect">
                                  <p:stCondLst>
                                    <p:cond delay="1000"/>
                                  </p:stCondLst>
                                  <p:childTnLst>
                                    <p:set>
                                      <p:cBhvr>
                                        <p:cTn id="56" dur="1" fill="hold">
                                          <p:stCondLst>
                                            <p:cond delay="0"/>
                                          </p:stCondLst>
                                        </p:cTn>
                                        <p:tgtEl>
                                          <p:spTgt spid="2"/>
                                        </p:tgtEl>
                                        <p:attrNameLst>
                                          <p:attrName>style.visibility</p:attrName>
                                        </p:attrNameLst>
                                      </p:cBhvr>
                                      <p:to>
                                        <p:strVal val="visible"/>
                                      </p:to>
                                    </p:set>
                                    <p:animEffect transition="in" filter="wipe(down)">
                                      <p:cBhvr>
                                        <p:cTn id="57" dur="500"/>
                                        <p:tgtEl>
                                          <p:spTgt spid="2"/>
                                        </p:tgtEl>
                                      </p:cBhvr>
                                    </p:animEffect>
                                  </p:childTnLst>
                                </p:cTn>
                              </p:par>
                              <p:par>
                                <p:cTn id="58" presetID="22" presetClass="entr" presetSubtype="4" fill="hold" grpId="0" nodeType="withEffect">
                                  <p:stCondLst>
                                    <p:cond delay="190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par>
                                <p:cTn id="61" presetID="22" presetClass="entr" presetSubtype="4" fill="hold" grpId="0" nodeType="withEffect">
                                  <p:stCondLst>
                                    <p:cond delay="2200"/>
                                  </p:stCondLst>
                                  <p:childTnLst>
                                    <p:set>
                                      <p:cBhvr>
                                        <p:cTn id="62" dur="1" fill="hold">
                                          <p:stCondLst>
                                            <p:cond delay="0"/>
                                          </p:stCondLst>
                                        </p:cTn>
                                        <p:tgtEl>
                                          <p:spTgt spid="38">
                                            <p:txEl>
                                              <p:pRg st="0" end="0"/>
                                            </p:txEl>
                                          </p:spTgt>
                                        </p:tgtEl>
                                        <p:attrNameLst>
                                          <p:attrName>style.visibility</p:attrName>
                                        </p:attrNameLst>
                                      </p:cBhvr>
                                      <p:to>
                                        <p:strVal val="visible"/>
                                      </p:to>
                                    </p:set>
                                    <p:animEffect transition="in" filter="wipe(down)">
                                      <p:cBhvr>
                                        <p:cTn id="63" dur="500"/>
                                        <p:tgtEl>
                                          <p:spTgt spid="38">
                                            <p:txEl>
                                              <p:pRg st="0" end="0"/>
                                            </p:txEl>
                                          </p:spTgt>
                                        </p:tgtEl>
                                      </p:cBhvr>
                                    </p:animEffect>
                                  </p:childTnLst>
                                </p:cTn>
                              </p:par>
                              <p:par>
                                <p:cTn id="64" presetID="22" presetClass="entr" presetSubtype="4" fill="hold" grpId="0" nodeType="withEffect">
                                  <p:stCondLst>
                                    <p:cond delay="220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par>
                                <p:cTn id="67" presetID="42" presetClass="path" presetSubtype="0" accel="50000" decel="50000" fill="hold" nodeType="withEffect">
                                  <p:stCondLst>
                                    <p:cond delay="2200"/>
                                  </p:stCondLst>
                                  <p:childTnLst>
                                    <p:animMotion origin="layout" path="M 5E-6 0.00023 L 0.01042 0.00023 " pathEditMode="relative" rAng="0" ptsTypes="AA">
                                      <p:cBhvr>
                                        <p:cTn id="68" dur="3000" fill="hold"/>
                                        <p:tgtEl>
                                          <p:spTgt spid="38">
                                            <p:txEl>
                                              <p:pRg st="0" end="0"/>
                                            </p:txEl>
                                          </p:spTgt>
                                        </p:tgtEl>
                                        <p:attrNameLst>
                                          <p:attrName>ppt_x</p:attrName>
                                          <p:attrName>ppt_y</p:attrName>
                                        </p:attrNameLst>
                                      </p:cBhvr>
                                      <p:rCtr x="521" y="0"/>
                                    </p:animMotion>
                                  </p:childTnLst>
                                </p:cTn>
                              </p:par>
                              <p:par>
                                <p:cTn id="69" presetID="10" presetClass="entr" presetSubtype="0" fill="hold" grpId="0" nodeType="withEffect">
                                  <p:stCondLst>
                                    <p:cond delay="320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0"/>
                                        <p:tgtEl>
                                          <p:spTgt spid="39"/>
                                        </p:tgtEl>
                                      </p:cBhvr>
                                    </p:animEffect>
                                  </p:childTnLst>
                                </p:cTn>
                              </p:par>
                              <p:par>
                                <p:cTn id="72" presetID="22" presetClass="entr" presetSubtype="4" fill="hold" nodeType="withEffect">
                                  <p:stCondLst>
                                    <p:cond delay="310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down)">
                                      <p:cBhvr>
                                        <p:cTn id="74" dur="1000"/>
                                        <p:tgtEl>
                                          <p:spTgt spid="3">
                                            <p:txEl>
                                              <p:pRg st="7" end="7"/>
                                            </p:txEl>
                                          </p:spTgt>
                                        </p:tgtEl>
                                      </p:cBhvr>
                                    </p:animEffect>
                                  </p:childTnLst>
                                </p:cTn>
                              </p:par>
                            </p:childTnLst>
                          </p:cTn>
                        </p:par>
                        <p:par>
                          <p:cTn id="75" fill="hold">
                            <p:stCondLst>
                              <p:cond delay="5200"/>
                            </p:stCondLst>
                            <p:childTnLst>
                              <p:par>
                                <p:cTn id="76" presetID="22" presetClass="entr" presetSubtype="4"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down)">
                                      <p:cBhvr>
                                        <p:cTn id="78" dur="500"/>
                                        <p:tgtEl>
                                          <p:spTgt spid="26"/>
                                        </p:tgtEl>
                                      </p:cBhvr>
                                    </p:animEffect>
                                  </p:childTnLst>
                                </p:cTn>
                              </p:par>
                            </p:childTnLst>
                          </p:cTn>
                        </p:par>
                        <p:par>
                          <p:cTn id="79" fill="hold">
                            <p:stCondLst>
                              <p:cond delay="5700"/>
                            </p:stCondLst>
                            <p:childTnLst>
                              <p:par>
                                <p:cTn id="80" presetID="22" presetClass="entr" presetSubtype="4" fill="hold" nodeType="after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Effect transition="in" filter="wipe(down)">
                                      <p:cBhvr>
                                        <p:cTn id="82" dur="500"/>
                                        <p:tgtEl>
                                          <p:spTgt spid="3">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6100" fill="hold"/>
                                        <p:tgtEl>
                                          <p:spTgt spid="6"/>
                                        </p:tgtEl>
                                      </p:cBhvr>
                                    </p:cmd>
                                  </p:childTnLst>
                                </p:cTn>
                              </p:par>
                              <p:par>
                                <p:cTn id="87" presetID="22" presetClass="entr" presetSubtype="4" fill="hold" grpId="0" nodeType="withEffect">
                                  <p:stCondLst>
                                    <p:cond delay="160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par>
                                <p:cTn id="90" presetID="22" presetClass="entr" presetSubtype="4" fill="hold" grpId="0" nodeType="withEffect">
                                  <p:stCondLst>
                                    <p:cond delay="390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mediacall" presetSubtype="0" fill="hold" nodeType="clickEffect">
                                  <p:stCondLst>
                                    <p:cond delay="0"/>
                                  </p:stCondLst>
                                  <p:childTnLst>
                                    <p:cmd type="call" cmd="playFrom(0.0)">
                                      <p:cBhvr>
                                        <p:cTn id="96" dur="5125" fill="hold"/>
                                        <p:tgtEl>
                                          <p:spTgt spid="7"/>
                                        </p:tgtEl>
                                      </p:cBhvr>
                                    </p:cmd>
                                  </p:childTnLst>
                                </p:cTn>
                              </p:par>
                              <p:par>
                                <p:cTn id="97" presetID="22" presetClass="entr" presetSubtype="4" fill="hold" grpId="0" nodeType="withEffect">
                                  <p:stCondLst>
                                    <p:cond delay="120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par>
                                <p:cTn id="100" presetID="22" presetClass="entr" presetSubtype="4" fill="hold" grpId="0" nodeType="withEffect">
                                  <p:stCondLst>
                                    <p:cond delay="1800"/>
                                  </p:stCondLst>
                                  <p:childTnLst>
                                    <p:set>
                                      <p:cBhvr>
                                        <p:cTn id="101" dur="1" fill="hold">
                                          <p:stCondLst>
                                            <p:cond delay="0"/>
                                          </p:stCondLst>
                                        </p:cTn>
                                        <p:tgtEl>
                                          <p:spTgt spid="12"/>
                                        </p:tgtEl>
                                        <p:attrNameLst>
                                          <p:attrName>style.visibility</p:attrName>
                                        </p:attrNameLst>
                                      </p:cBhvr>
                                      <p:to>
                                        <p:strVal val="visible"/>
                                      </p:to>
                                    </p:set>
                                    <p:animEffect transition="in" filter="wipe(down)">
                                      <p:cBhvr>
                                        <p:cTn id="102" dur="500"/>
                                        <p:tgtEl>
                                          <p:spTgt spid="12"/>
                                        </p:tgtEl>
                                      </p:cBhvr>
                                    </p:animEffect>
                                  </p:childTnLst>
                                </p:cTn>
                              </p:par>
                              <p:par>
                                <p:cTn id="103" presetID="22" presetClass="entr" presetSubtype="4" fill="hold" grpId="0" nodeType="withEffect">
                                  <p:stCondLst>
                                    <p:cond delay="2300"/>
                                  </p:stCondLst>
                                  <p:childTnLst>
                                    <p:set>
                                      <p:cBhvr>
                                        <p:cTn id="104" dur="1" fill="hold">
                                          <p:stCondLst>
                                            <p:cond delay="0"/>
                                          </p:stCondLst>
                                        </p:cTn>
                                        <p:tgtEl>
                                          <p:spTgt spid="41">
                                            <p:txEl>
                                              <p:pRg st="0" end="0"/>
                                            </p:txEl>
                                          </p:spTgt>
                                        </p:tgtEl>
                                        <p:attrNameLst>
                                          <p:attrName>style.visibility</p:attrName>
                                        </p:attrNameLst>
                                      </p:cBhvr>
                                      <p:to>
                                        <p:strVal val="visible"/>
                                      </p:to>
                                    </p:set>
                                    <p:animEffect transition="in" filter="wipe(down)">
                                      <p:cBhvr>
                                        <p:cTn id="105" dur="500"/>
                                        <p:tgtEl>
                                          <p:spTgt spid="41">
                                            <p:txEl>
                                              <p:pRg st="0" end="0"/>
                                            </p:txEl>
                                          </p:spTgt>
                                        </p:tgtEl>
                                      </p:cBhvr>
                                    </p:animEffect>
                                  </p:childTnLst>
                                </p:cTn>
                              </p:par>
                              <p:par>
                                <p:cTn id="106" presetID="22" presetClass="entr" presetSubtype="4" fill="hold" grpId="0" nodeType="withEffect">
                                  <p:stCondLst>
                                    <p:cond delay="2300"/>
                                  </p:stCondLst>
                                  <p:childTnLst>
                                    <p:set>
                                      <p:cBhvr>
                                        <p:cTn id="107" dur="1" fill="hold">
                                          <p:stCondLst>
                                            <p:cond delay="0"/>
                                          </p:stCondLst>
                                        </p:cTn>
                                        <p:tgtEl>
                                          <p:spTgt spid="43"/>
                                        </p:tgtEl>
                                        <p:attrNameLst>
                                          <p:attrName>style.visibility</p:attrName>
                                        </p:attrNameLst>
                                      </p:cBhvr>
                                      <p:to>
                                        <p:strVal val="visible"/>
                                      </p:to>
                                    </p:set>
                                    <p:animEffect transition="in" filter="wipe(down)">
                                      <p:cBhvr>
                                        <p:cTn id="108" dur="500"/>
                                        <p:tgtEl>
                                          <p:spTgt spid="43"/>
                                        </p:tgtEl>
                                      </p:cBhvr>
                                    </p:animEffect>
                                  </p:childTnLst>
                                </p:cTn>
                              </p:par>
                              <p:par>
                                <p:cTn id="109" presetID="42" presetClass="path" presetSubtype="0" accel="50000" decel="50000" fill="hold" nodeType="withEffect">
                                  <p:stCondLst>
                                    <p:cond delay="2400"/>
                                  </p:stCondLst>
                                  <p:childTnLst>
                                    <p:animMotion origin="layout" path="M -0.00026 0.00023 L 0.00963 3.7037E-6 " pathEditMode="relative" rAng="0" ptsTypes="AA">
                                      <p:cBhvr>
                                        <p:cTn id="110" dur="3000" fill="hold"/>
                                        <p:tgtEl>
                                          <p:spTgt spid="41">
                                            <p:txEl>
                                              <p:pRg st="0" end="0"/>
                                            </p:txEl>
                                          </p:spTgt>
                                        </p:tgtEl>
                                        <p:attrNameLst>
                                          <p:attrName>ppt_x</p:attrName>
                                          <p:attrName>ppt_y</p:attrName>
                                        </p:attrNameLst>
                                      </p:cBhvr>
                                      <p:rCtr x="495" y="-23"/>
                                    </p:animMotion>
                                  </p:childTnLst>
                                </p:cTn>
                              </p:par>
                              <p:par>
                                <p:cTn id="111" presetID="10" presetClass="entr" presetSubtype="0" fill="hold" grpId="0" nodeType="withEffect">
                                  <p:stCondLst>
                                    <p:cond delay="340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2000"/>
                                        <p:tgtEl>
                                          <p:spTgt spid="42"/>
                                        </p:tgtEl>
                                      </p:cBhvr>
                                    </p:animEffect>
                                  </p:childTnLst>
                                </p:cTn>
                              </p:par>
                              <p:par>
                                <p:cTn id="114" presetID="22" presetClass="entr" presetSubtype="4" fill="hold" nodeType="withEffect">
                                  <p:stCondLst>
                                    <p:cond delay="2200"/>
                                  </p:stCondLst>
                                  <p:childTnLst>
                                    <p:set>
                                      <p:cBhvr>
                                        <p:cTn id="115" dur="1" fill="hold">
                                          <p:stCondLst>
                                            <p:cond delay="0"/>
                                          </p:stCondLst>
                                        </p:cTn>
                                        <p:tgtEl>
                                          <p:spTgt spid="3">
                                            <p:txEl>
                                              <p:pRg st="9" end="9"/>
                                            </p:txEl>
                                          </p:spTgt>
                                        </p:tgtEl>
                                        <p:attrNameLst>
                                          <p:attrName>style.visibility</p:attrName>
                                        </p:attrNameLst>
                                      </p:cBhvr>
                                      <p:to>
                                        <p:strVal val="visible"/>
                                      </p:to>
                                    </p:set>
                                    <p:animEffect transition="in" filter="wipe(down)">
                                      <p:cBhvr>
                                        <p:cTn id="116" dur="1000"/>
                                        <p:tgtEl>
                                          <p:spTgt spid="3">
                                            <p:txEl>
                                              <p:pRg st="9" end="9"/>
                                            </p:txEl>
                                          </p:spTgt>
                                        </p:tgtEl>
                                      </p:cBhvr>
                                    </p:animEffect>
                                  </p:childTnLst>
                                </p:cTn>
                              </p:par>
                            </p:childTnLst>
                          </p:cTn>
                        </p:par>
                        <p:par>
                          <p:cTn id="117" fill="hold">
                            <p:stCondLst>
                              <p:cond delay="5400"/>
                            </p:stCondLst>
                            <p:childTnLst>
                              <p:par>
                                <p:cTn id="118" presetID="22" presetClass="entr" presetSubtype="4" fill="hold" nodeType="after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wipe(down)">
                                      <p:cBhvr>
                                        <p:cTn id="120" dur="500"/>
                                        <p:tgtEl>
                                          <p:spTgt spid="25"/>
                                        </p:tgtEl>
                                      </p:cBhvr>
                                    </p:animEffect>
                                  </p:childTnLst>
                                </p:cTn>
                              </p:par>
                            </p:childTnLst>
                          </p:cTn>
                        </p:par>
                        <p:par>
                          <p:cTn id="121" fill="hold">
                            <p:stCondLst>
                              <p:cond delay="5900"/>
                            </p:stCondLst>
                            <p:childTnLst>
                              <p:par>
                                <p:cTn id="122" presetID="22" presetClass="entr" presetSubtype="4" fill="hold" nodeType="afterEffect">
                                  <p:stCondLst>
                                    <p:cond delay="0"/>
                                  </p:stCondLst>
                                  <p:childTnLst>
                                    <p:set>
                                      <p:cBhvr>
                                        <p:cTn id="123" dur="1" fill="hold">
                                          <p:stCondLst>
                                            <p:cond delay="0"/>
                                          </p:stCondLst>
                                        </p:cTn>
                                        <p:tgtEl>
                                          <p:spTgt spid="3">
                                            <p:txEl>
                                              <p:pRg st="10" end="10"/>
                                            </p:txEl>
                                          </p:spTgt>
                                        </p:tgtEl>
                                        <p:attrNameLst>
                                          <p:attrName>style.visibility</p:attrName>
                                        </p:attrNameLst>
                                      </p:cBhvr>
                                      <p:to>
                                        <p:strVal val="visible"/>
                                      </p:to>
                                    </p:set>
                                    <p:animEffect transition="in" filter="wipe(down)">
                                      <p:cBhvr>
                                        <p:cTn id="124" dur="500"/>
                                        <p:tgtEl>
                                          <p:spTgt spid="3">
                                            <p:txEl>
                                              <p:pRg st="10" end="10"/>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mediacall" presetSubtype="0" fill="hold" nodeType="clickEffect">
                                  <p:stCondLst>
                                    <p:cond delay="0"/>
                                  </p:stCondLst>
                                  <p:childTnLst>
                                    <p:cmd type="call" cmd="playFrom(0.0)">
                                      <p:cBhvr>
                                        <p:cTn id="128" dur="5692" fill="hold"/>
                                        <p:tgtEl>
                                          <p:spTgt spid="18"/>
                                        </p:tgtEl>
                                      </p:cBhvr>
                                    </p:cmd>
                                  </p:childTnLst>
                                </p:cTn>
                              </p:par>
                              <p:par>
                                <p:cTn id="129" presetID="22" presetClass="entr" presetSubtype="4" fill="hold" grpId="0" nodeType="withEffect">
                                  <p:stCondLst>
                                    <p:cond delay="1900"/>
                                  </p:stCondLst>
                                  <p:childTnLst>
                                    <p:set>
                                      <p:cBhvr>
                                        <p:cTn id="130" dur="1" fill="hold">
                                          <p:stCondLst>
                                            <p:cond delay="0"/>
                                          </p:stCondLst>
                                        </p:cTn>
                                        <p:tgtEl>
                                          <p:spTgt spid="27"/>
                                        </p:tgtEl>
                                        <p:attrNameLst>
                                          <p:attrName>style.visibility</p:attrName>
                                        </p:attrNameLst>
                                      </p:cBhvr>
                                      <p:to>
                                        <p:strVal val="visible"/>
                                      </p:to>
                                    </p:set>
                                    <p:animEffect transition="in" filter="wipe(down)">
                                      <p:cBhvr>
                                        <p:cTn id="131" dur="500"/>
                                        <p:tgtEl>
                                          <p:spTgt spid="27"/>
                                        </p:tgtEl>
                                      </p:cBhvr>
                                    </p:animEffect>
                                  </p:childTnLst>
                                </p:cTn>
                              </p:par>
                              <p:par>
                                <p:cTn id="132" presetID="22" presetClass="entr" presetSubtype="4" fill="hold" grpId="0" nodeType="withEffect">
                                  <p:stCondLst>
                                    <p:cond delay="4000"/>
                                  </p:stCondLst>
                                  <p:childTnLst>
                                    <p:set>
                                      <p:cBhvr>
                                        <p:cTn id="133" dur="1" fill="hold">
                                          <p:stCondLst>
                                            <p:cond delay="0"/>
                                          </p:stCondLst>
                                        </p:cTn>
                                        <p:tgtEl>
                                          <p:spTgt spid="28"/>
                                        </p:tgtEl>
                                        <p:attrNameLst>
                                          <p:attrName>style.visibility</p:attrName>
                                        </p:attrNameLst>
                                      </p:cBhvr>
                                      <p:to>
                                        <p:strVal val="visible"/>
                                      </p:to>
                                    </p:set>
                                    <p:animEffect transition="in" filter="wipe(down)">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5125" fill="hold"/>
                                        <p:tgtEl>
                                          <p:spTgt spid="61"/>
                                        </p:tgtEl>
                                      </p:cBhvr>
                                    </p:cmd>
                                  </p:childTnLst>
                                </p:cTn>
                              </p:par>
                              <p:par>
                                <p:cTn id="139" presetID="22" presetClass="entr" presetSubtype="4" fill="hold" grpId="0" nodeType="withEffect">
                                  <p:stCondLst>
                                    <p:cond delay="120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par>
                                <p:cTn id="142" presetID="22" presetClass="entr" presetSubtype="4" fill="hold" grpId="0" nodeType="withEffect">
                                  <p:stCondLst>
                                    <p:cond delay="1700"/>
                                  </p:stCondLst>
                                  <p:childTnLst>
                                    <p:set>
                                      <p:cBhvr>
                                        <p:cTn id="143" dur="1" fill="hold">
                                          <p:stCondLst>
                                            <p:cond delay="0"/>
                                          </p:stCondLst>
                                        </p:cTn>
                                        <p:tgtEl>
                                          <p:spTgt spid="13"/>
                                        </p:tgtEl>
                                        <p:attrNameLst>
                                          <p:attrName>style.visibility</p:attrName>
                                        </p:attrNameLst>
                                      </p:cBhvr>
                                      <p:to>
                                        <p:strVal val="visible"/>
                                      </p:to>
                                    </p:set>
                                    <p:animEffect transition="in" filter="wipe(down)">
                                      <p:cBhvr>
                                        <p:cTn id="144" dur="500"/>
                                        <p:tgtEl>
                                          <p:spTgt spid="13"/>
                                        </p:tgtEl>
                                      </p:cBhvr>
                                    </p:animEffect>
                                  </p:childTnLst>
                                </p:cTn>
                              </p:par>
                              <p:par>
                                <p:cTn id="145" presetID="22" presetClass="entr" presetSubtype="4" fill="hold" grpId="0" nodeType="withEffect">
                                  <p:stCondLst>
                                    <p:cond delay="2200"/>
                                  </p:stCondLst>
                                  <p:childTnLst>
                                    <p:set>
                                      <p:cBhvr>
                                        <p:cTn id="146" dur="1" fill="hold">
                                          <p:stCondLst>
                                            <p:cond delay="0"/>
                                          </p:stCondLst>
                                        </p:cTn>
                                        <p:tgtEl>
                                          <p:spTgt spid="45">
                                            <p:txEl>
                                              <p:pRg st="0" end="0"/>
                                            </p:txEl>
                                          </p:spTgt>
                                        </p:tgtEl>
                                        <p:attrNameLst>
                                          <p:attrName>style.visibility</p:attrName>
                                        </p:attrNameLst>
                                      </p:cBhvr>
                                      <p:to>
                                        <p:strVal val="visible"/>
                                      </p:to>
                                    </p:set>
                                    <p:animEffect transition="in" filter="wipe(down)">
                                      <p:cBhvr>
                                        <p:cTn id="147" dur="500"/>
                                        <p:tgtEl>
                                          <p:spTgt spid="45">
                                            <p:txEl>
                                              <p:pRg st="0" end="0"/>
                                            </p:txEl>
                                          </p:spTgt>
                                        </p:tgtEl>
                                      </p:cBhvr>
                                    </p:animEffect>
                                  </p:childTnLst>
                                </p:cTn>
                              </p:par>
                              <p:par>
                                <p:cTn id="148" presetID="22" presetClass="entr" presetSubtype="4" fill="hold" grpId="0" nodeType="withEffect">
                                  <p:stCondLst>
                                    <p:cond delay="2200"/>
                                  </p:stCondLst>
                                  <p:childTnLst>
                                    <p:set>
                                      <p:cBhvr>
                                        <p:cTn id="149" dur="1" fill="hold">
                                          <p:stCondLst>
                                            <p:cond delay="0"/>
                                          </p:stCondLst>
                                        </p:cTn>
                                        <p:tgtEl>
                                          <p:spTgt spid="47"/>
                                        </p:tgtEl>
                                        <p:attrNameLst>
                                          <p:attrName>style.visibility</p:attrName>
                                        </p:attrNameLst>
                                      </p:cBhvr>
                                      <p:to>
                                        <p:strVal val="visible"/>
                                      </p:to>
                                    </p:set>
                                    <p:animEffect transition="in" filter="wipe(down)">
                                      <p:cBhvr>
                                        <p:cTn id="150" dur="500"/>
                                        <p:tgtEl>
                                          <p:spTgt spid="47"/>
                                        </p:tgtEl>
                                      </p:cBhvr>
                                    </p:animEffect>
                                  </p:childTnLst>
                                </p:cTn>
                              </p:par>
                              <p:par>
                                <p:cTn id="151" presetID="42" presetClass="path" presetSubtype="0" accel="50000" decel="50000" fill="hold" nodeType="withEffect">
                                  <p:stCondLst>
                                    <p:cond delay="2200"/>
                                  </p:stCondLst>
                                  <p:childTnLst>
                                    <p:animMotion origin="layout" path="M -0.00026 0.00023 L 0.00925 0.00023 " pathEditMode="relative" rAng="0" ptsTypes="AA">
                                      <p:cBhvr>
                                        <p:cTn id="152" dur="3000" fill="hold"/>
                                        <p:tgtEl>
                                          <p:spTgt spid="45">
                                            <p:txEl>
                                              <p:pRg st="0" end="0"/>
                                            </p:txEl>
                                          </p:spTgt>
                                        </p:tgtEl>
                                        <p:attrNameLst>
                                          <p:attrName>ppt_x</p:attrName>
                                          <p:attrName>ppt_y</p:attrName>
                                        </p:attrNameLst>
                                      </p:cBhvr>
                                      <p:rCtr x="469" y="0"/>
                                    </p:animMotion>
                                  </p:childTnLst>
                                </p:cTn>
                              </p:par>
                              <p:par>
                                <p:cTn id="153" presetID="10" presetClass="entr" presetSubtype="0" fill="hold" grpId="0" nodeType="withEffect">
                                  <p:stCondLst>
                                    <p:cond delay="310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2000"/>
                                        <p:tgtEl>
                                          <p:spTgt spid="46"/>
                                        </p:tgtEl>
                                      </p:cBhvr>
                                    </p:animEffect>
                                  </p:childTnLst>
                                </p:cTn>
                              </p:par>
                              <p:par>
                                <p:cTn id="156" presetID="22" presetClass="entr" presetSubtype="4" fill="hold" nodeType="withEffect">
                                  <p:stCondLst>
                                    <p:cond delay="2100"/>
                                  </p:stCondLst>
                                  <p:childTnLst>
                                    <p:set>
                                      <p:cBhvr>
                                        <p:cTn id="157" dur="1" fill="hold">
                                          <p:stCondLst>
                                            <p:cond delay="0"/>
                                          </p:stCondLst>
                                        </p:cTn>
                                        <p:tgtEl>
                                          <p:spTgt spid="3">
                                            <p:txEl>
                                              <p:pRg st="11" end="11"/>
                                            </p:txEl>
                                          </p:spTgt>
                                        </p:tgtEl>
                                        <p:attrNameLst>
                                          <p:attrName>style.visibility</p:attrName>
                                        </p:attrNameLst>
                                      </p:cBhvr>
                                      <p:to>
                                        <p:strVal val="visible"/>
                                      </p:to>
                                    </p:set>
                                    <p:animEffect transition="in" filter="wipe(down)">
                                      <p:cBhvr>
                                        <p:cTn id="158" dur="1000"/>
                                        <p:tgtEl>
                                          <p:spTgt spid="3">
                                            <p:txEl>
                                              <p:pRg st="11" end="11"/>
                                            </p:txEl>
                                          </p:spTgt>
                                        </p:tgtEl>
                                      </p:cBhvr>
                                    </p:animEffect>
                                  </p:childTnLst>
                                </p:cTn>
                              </p:par>
                            </p:childTnLst>
                          </p:cTn>
                        </p:par>
                        <p:par>
                          <p:cTn id="159" fill="hold">
                            <p:stCondLst>
                              <p:cond delay="5200"/>
                            </p:stCondLst>
                            <p:childTnLst>
                              <p:par>
                                <p:cTn id="160" presetID="22" presetClass="entr" presetSubtype="4" fill="hold" nodeType="afterEffect">
                                  <p:stCondLst>
                                    <p:cond delay="0"/>
                                  </p:stCondLst>
                                  <p:childTnLst>
                                    <p:set>
                                      <p:cBhvr>
                                        <p:cTn id="161" dur="1" fill="hold">
                                          <p:stCondLst>
                                            <p:cond delay="0"/>
                                          </p:stCondLst>
                                        </p:cTn>
                                        <p:tgtEl>
                                          <p:spTgt spid="24"/>
                                        </p:tgtEl>
                                        <p:attrNameLst>
                                          <p:attrName>style.visibility</p:attrName>
                                        </p:attrNameLst>
                                      </p:cBhvr>
                                      <p:to>
                                        <p:strVal val="visible"/>
                                      </p:to>
                                    </p:set>
                                    <p:animEffect transition="in" filter="wipe(down)">
                                      <p:cBhvr>
                                        <p:cTn id="162" dur="500"/>
                                        <p:tgtEl>
                                          <p:spTgt spid="24"/>
                                        </p:tgtEl>
                                      </p:cBhvr>
                                    </p:animEffect>
                                  </p:childTnLst>
                                </p:cTn>
                              </p:par>
                            </p:childTnLst>
                          </p:cTn>
                        </p:par>
                        <p:par>
                          <p:cTn id="163" fill="hold">
                            <p:stCondLst>
                              <p:cond delay="5700"/>
                            </p:stCondLst>
                            <p:childTnLst>
                              <p:par>
                                <p:cTn id="164" presetID="22" presetClass="entr" presetSubtype="4" fill="hold" nodeType="afterEffect">
                                  <p:stCondLst>
                                    <p:cond delay="0"/>
                                  </p:stCondLst>
                                  <p:childTnLst>
                                    <p:set>
                                      <p:cBhvr>
                                        <p:cTn id="165" dur="1" fill="hold">
                                          <p:stCondLst>
                                            <p:cond delay="0"/>
                                          </p:stCondLst>
                                        </p:cTn>
                                        <p:tgtEl>
                                          <p:spTgt spid="3">
                                            <p:txEl>
                                              <p:pRg st="12" end="12"/>
                                            </p:txEl>
                                          </p:spTgt>
                                        </p:tgtEl>
                                        <p:attrNameLst>
                                          <p:attrName>style.visibility</p:attrName>
                                        </p:attrNameLst>
                                      </p:cBhvr>
                                      <p:to>
                                        <p:strVal val="visible"/>
                                      </p:to>
                                    </p:set>
                                    <p:animEffect transition="in" filter="wipe(down)">
                                      <p:cBhvr>
                                        <p:cTn id="166" dur="500"/>
                                        <p:tgtEl>
                                          <p:spTgt spid="3">
                                            <p:txEl>
                                              <p:pRg st="12" end="12"/>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mediacall" presetSubtype="0" fill="hold" nodeType="clickEffect">
                                  <p:stCondLst>
                                    <p:cond delay="0"/>
                                  </p:stCondLst>
                                  <p:childTnLst>
                                    <p:cmd type="call" cmd="playFrom(0.0)">
                                      <p:cBhvr>
                                        <p:cTn id="170" dur="4823" fill="hold"/>
                                        <p:tgtEl>
                                          <p:spTgt spid="32"/>
                                        </p:tgtEl>
                                      </p:cBhvr>
                                    </p:cmd>
                                  </p:childTnLst>
                                </p:cTn>
                              </p:par>
                              <p:par>
                                <p:cTn id="171" presetID="22" presetClass="entr" presetSubtype="4" fill="hold" grpId="0" nodeType="withEffect">
                                  <p:stCondLst>
                                    <p:cond delay="1600"/>
                                  </p:stCondLst>
                                  <p:childTnLst>
                                    <p:set>
                                      <p:cBhvr>
                                        <p:cTn id="172" dur="1" fill="hold">
                                          <p:stCondLst>
                                            <p:cond delay="0"/>
                                          </p:stCondLst>
                                        </p:cTn>
                                        <p:tgtEl>
                                          <p:spTgt spid="29"/>
                                        </p:tgtEl>
                                        <p:attrNameLst>
                                          <p:attrName>style.visibility</p:attrName>
                                        </p:attrNameLst>
                                      </p:cBhvr>
                                      <p:to>
                                        <p:strVal val="visible"/>
                                      </p:to>
                                    </p:set>
                                    <p:animEffect transition="in" filter="wipe(down)">
                                      <p:cBhvr>
                                        <p:cTn id="173" dur="500"/>
                                        <p:tgtEl>
                                          <p:spTgt spid="29"/>
                                        </p:tgtEl>
                                      </p:cBhvr>
                                    </p:animEffect>
                                  </p:childTnLst>
                                </p:cTn>
                              </p:par>
                              <p:par>
                                <p:cTn id="174" presetID="22" presetClass="entr" presetSubtype="4" fill="hold" grpId="0" nodeType="withEffect">
                                  <p:stCondLst>
                                    <p:cond delay="3600"/>
                                  </p:stCondLst>
                                  <p:childTnLst>
                                    <p:set>
                                      <p:cBhvr>
                                        <p:cTn id="175" dur="1" fill="hold">
                                          <p:stCondLst>
                                            <p:cond delay="0"/>
                                          </p:stCondLst>
                                        </p:cTn>
                                        <p:tgtEl>
                                          <p:spTgt spid="30"/>
                                        </p:tgtEl>
                                        <p:attrNameLst>
                                          <p:attrName>style.visibility</p:attrName>
                                        </p:attrNameLst>
                                      </p:cBhvr>
                                      <p:to>
                                        <p:strVal val="visible"/>
                                      </p:to>
                                    </p:set>
                                    <p:animEffect transition="in" filter="wipe(down)">
                                      <p:cBhvr>
                                        <p:cTn id="176" dur="500"/>
                                        <p:tgtEl>
                                          <p:spTgt spid="30"/>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mediacall" presetSubtype="0" fill="hold" nodeType="clickEffect">
                                  <p:stCondLst>
                                    <p:cond delay="0"/>
                                  </p:stCondLst>
                                  <p:childTnLst>
                                    <p:cmd type="call" cmd="playFrom(0.0)">
                                      <p:cBhvr>
                                        <p:cTn id="180" dur="4939" fill="hold"/>
                                        <p:tgtEl>
                                          <p:spTgt spid="34"/>
                                        </p:tgtEl>
                                      </p:cBhvr>
                                    </p:cmd>
                                  </p:childTnLst>
                                </p:cTn>
                              </p:par>
                              <p:par>
                                <p:cTn id="181" presetID="22" presetClass="entr" presetSubtype="4" fill="hold" grpId="0" nodeType="withEffect">
                                  <p:stCondLst>
                                    <p:cond delay="1200"/>
                                  </p:stCondLst>
                                  <p:childTnLst>
                                    <p:set>
                                      <p:cBhvr>
                                        <p:cTn id="182" dur="1" fill="hold">
                                          <p:stCondLst>
                                            <p:cond delay="0"/>
                                          </p:stCondLst>
                                        </p:cTn>
                                        <p:tgtEl>
                                          <p:spTgt spid="15"/>
                                        </p:tgtEl>
                                        <p:attrNameLst>
                                          <p:attrName>style.visibility</p:attrName>
                                        </p:attrNameLst>
                                      </p:cBhvr>
                                      <p:to>
                                        <p:strVal val="visible"/>
                                      </p:to>
                                    </p:set>
                                    <p:animEffect transition="in" filter="wipe(down)">
                                      <p:cBhvr>
                                        <p:cTn id="183" dur="500"/>
                                        <p:tgtEl>
                                          <p:spTgt spid="15"/>
                                        </p:tgtEl>
                                      </p:cBhvr>
                                    </p:animEffect>
                                  </p:childTnLst>
                                </p:cTn>
                              </p:par>
                              <p:par>
                                <p:cTn id="184" presetID="22" presetClass="entr" presetSubtype="4" fill="hold" grpId="0" nodeType="withEffect">
                                  <p:stCondLst>
                                    <p:cond delay="1700"/>
                                  </p:stCondLst>
                                  <p:childTnLst>
                                    <p:set>
                                      <p:cBhvr>
                                        <p:cTn id="185" dur="1" fill="hold">
                                          <p:stCondLst>
                                            <p:cond delay="0"/>
                                          </p:stCondLst>
                                        </p:cTn>
                                        <p:tgtEl>
                                          <p:spTgt spid="14"/>
                                        </p:tgtEl>
                                        <p:attrNameLst>
                                          <p:attrName>style.visibility</p:attrName>
                                        </p:attrNameLst>
                                      </p:cBhvr>
                                      <p:to>
                                        <p:strVal val="visible"/>
                                      </p:to>
                                    </p:set>
                                    <p:animEffect transition="in" filter="wipe(down)">
                                      <p:cBhvr>
                                        <p:cTn id="186" dur="500"/>
                                        <p:tgtEl>
                                          <p:spTgt spid="14"/>
                                        </p:tgtEl>
                                      </p:cBhvr>
                                    </p:animEffect>
                                  </p:childTnLst>
                                </p:cTn>
                              </p:par>
                              <p:par>
                                <p:cTn id="187" presetID="22" presetClass="entr" presetSubtype="4" fill="hold" grpId="0" nodeType="withEffect">
                                  <p:stCondLst>
                                    <p:cond delay="2200"/>
                                  </p:stCondLst>
                                  <p:childTnLst>
                                    <p:set>
                                      <p:cBhvr>
                                        <p:cTn id="188" dur="1" fill="hold">
                                          <p:stCondLst>
                                            <p:cond delay="0"/>
                                          </p:stCondLst>
                                        </p:cTn>
                                        <p:tgtEl>
                                          <p:spTgt spid="49">
                                            <p:txEl>
                                              <p:pRg st="0" end="0"/>
                                            </p:txEl>
                                          </p:spTgt>
                                        </p:tgtEl>
                                        <p:attrNameLst>
                                          <p:attrName>style.visibility</p:attrName>
                                        </p:attrNameLst>
                                      </p:cBhvr>
                                      <p:to>
                                        <p:strVal val="visible"/>
                                      </p:to>
                                    </p:set>
                                    <p:animEffect transition="in" filter="wipe(down)">
                                      <p:cBhvr>
                                        <p:cTn id="189" dur="500"/>
                                        <p:tgtEl>
                                          <p:spTgt spid="49">
                                            <p:txEl>
                                              <p:pRg st="0" end="0"/>
                                            </p:txEl>
                                          </p:spTgt>
                                        </p:tgtEl>
                                      </p:cBhvr>
                                    </p:animEffect>
                                  </p:childTnLst>
                                </p:cTn>
                              </p:par>
                              <p:par>
                                <p:cTn id="190" presetID="22" presetClass="entr" presetSubtype="4" fill="hold" grpId="0" nodeType="withEffect">
                                  <p:stCondLst>
                                    <p:cond delay="2200"/>
                                  </p:stCondLst>
                                  <p:childTnLst>
                                    <p:set>
                                      <p:cBhvr>
                                        <p:cTn id="191" dur="1" fill="hold">
                                          <p:stCondLst>
                                            <p:cond delay="0"/>
                                          </p:stCondLst>
                                        </p:cTn>
                                        <p:tgtEl>
                                          <p:spTgt spid="51"/>
                                        </p:tgtEl>
                                        <p:attrNameLst>
                                          <p:attrName>style.visibility</p:attrName>
                                        </p:attrNameLst>
                                      </p:cBhvr>
                                      <p:to>
                                        <p:strVal val="visible"/>
                                      </p:to>
                                    </p:set>
                                    <p:animEffect transition="in" filter="wipe(down)">
                                      <p:cBhvr>
                                        <p:cTn id="192" dur="500"/>
                                        <p:tgtEl>
                                          <p:spTgt spid="51"/>
                                        </p:tgtEl>
                                      </p:cBhvr>
                                    </p:animEffect>
                                  </p:childTnLst>
                                </p:cTn>
                              </p:par>
                              <p:par>
                                <p:cTn id="193" presetID="42" presetClass="path" presetSubtype="0" accel="50000" decel="50000" fill="hold" nodeType="withEffect">
                                  <p:stCondLst>
                                    <p:cond delay="2200"/>
                                  </p:stCondLst>
                                  <p:childTnLst>
                                    <p:animMotion origin="layout" path="M -0.00026 0.00023 L 0.0099 0.00023 " pathEditMode="relative" rAng="0" ptsTypes="AA">
                                      <p:cBhvr>
                                        <p:cTn id="194" dur="3000" fill="hold"/>
                                        <p:tgtEl>
                                          <p:spTgt spid="49">
                                            <p:txEl>
                                              <p:pRg st="0" end="0"/>
                                            </p:txEl>
                                          </p:spTgt>
                                        </p:tgtEl>
                                        <p:attrNameLst>
                                          <p:attrName>ppt_x</p:attrName>
                                          <p:attrName>ppt_y</p:attrName>
                                        </p:attrNameLst>
                                      </p:cBhvr>
                                      <p:rCtr x="508" y="0"/>
                                    </p:animMotion>
                                  </p:childTnLst>
                                </p:cTn>
                              </p:par>
                              <p:par>
                                <p:cTn id="195" presetID="10" presetClass="entr" presetSubtype="0" fill="hold" grpId="0" nodeType="withEffect">
                                  <p:stCondLst>
                                    <p:cond delay="310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2000"/>
                                        <p:tgtEl>
                                          <p:spTgt spid="50"/>
                                        </p:tgtEl>
                                      </p:cBhvr>
                                    </p:animEffect>
                                  </p:childTnLst>
                                </p:cTn>
                              </p:par>
                              <p:par>
                                <p:cTn id="198" presetID="22" presetClass="entr" presetSubtype="4" fill="hold" nodeType="withEffect">
                                  <p:stCondLst>
                                    <p:cond delay="2300"/>
                                  </p:stCondLst>
                                  <p:childTnLst>
                                    <p:set>
                                      <p:cBhvr>
                                        <p:cTn id="199" dur="1" fill="hold">
                                          <p:stCondLst>
                                            <p:cond delay="0"/>
                                          </p:stCondLst>
                                        </p:cTn>
                                        <p:tgtEl>
                                          <p:spTgt spid="3">
                                            <p:txEl>
                                              <p:pRg st="13" end="13"/>
                                            </p:txEl>
                                          </p:spTgt>
                                        </p:tgtEl>
                                        <p:attrNameLst>
                                          <p:attrName>style.visibility</p:attrName>
                                        </p:attrNameLst>
                                      </p:cBhvr>
                                      <p:to>
                                        <p:strVal val="visible"/>
                                      </p:to>
                                    </p:set>
                                    <p:animEffect transition="in" filter="wipe(down)">
                                      <p:cBhvr>
                                        <p:cTn id="200" dur="1000"/>
                                        <p:tgtEl>
                                          <p:spTgt spid="3">
                                            <p:txEl>
                                              <p:pRg st="13" end="13"/>
                                            </p:txEl>
                                          </p:spTgt>
                                        </p:tgtEl>
                                      </p:cBhvr>
                                    </p:animEffect>
                                  </p:childTnLst>
                                </p:cTn>
                              </p:par>
                            </p:childTnLst>
                          </p:cTn>
                        </p:par>
                        <p:par>
                          <p:cTn id="201" fill="hold">
                            <p:stCondLst>
                              <p:cond delay="5200"/>
                            </p:stCondLst>
                            <p:childTnLst>
                              <p:par>
                                <p:cTn id="202" presetID="22" presetClass="entr" presetSubtype="4" fill="hold" nodeType="afterEffect">
                                  <p:stCondLst>
                                    <p:cond delay="0"/>
                                  </p:stCondLst>
                                  <p:childTnLst>
                                    <p:set>
                                      <p:cBhvr>
                                        <p:cTn id="203" dur="1" fill="hold">
                                          <p:stCondLst>
                                            <p:cond delay="0"/>
                                          </p:stCondLst>
                                        </p:cTn>
                                        <p:tgtEl>
                                          <p:spTgt spid="23"/>
                                        </p:tgtEl>
                                        <p:attrNameLst>
                                          <p:attrName>style.visibility</p:attrName>
                                        </p:attrNameLst>
                                      </p:cBhvr>
                                      <p:to>
                                        <p:strVal val="visible"/>
                                      </p:to>
                                    </p:set>
                                    <p:animEffect transition="in" filter="wipe(down)">
                                      <p:cBhvr>
                                        <p:cTn id="204" dur="500"/>
                                        <p:tgtEl>
                                          <p:spTgt spid="23"/>
                                        </p:tgtEl>
                                      </p:cBhvr>
                                    </p:animEffect>
                                  </p:childTnLst>
                                </p:cTn>
                              </p:par>
                            </p:childTnLst>
                          </p:cTn>
                        </p:par>
                        <p:par>
                          <p:cTn id="205" fill="hold">
                            <p:stCondLst>
                              <p:cond delay="5700"/>
                            </p:stCondLst>
                            <p:childTnLst>
                              <p:par>
                                <p:cTn id="206" presetID="22" presetClass="entr" presetSubtype="4" fill="hold" nodeType="afterEffect">
                                  <p:stCondLst>
                                    <p:cond delay="0"/>
                                  </p:stCondLst>
                                  <p:childTnLst>
                                    <p:set>
                                      <p:cBhvr>
                                        <p:cTn id="207" dur="1" fill="hold">
                                          <p:stCondLst>
                                            <p:cond delay="0"/>
                                          </p:stCondLst>
                                        </p:cTn>
                                        <p:tgtEl>
                                          <p:spTgt spid="3">
                                            <p:txEl>
                                              <p:pRg st="14" end="14"/>
                                            </p:txEl>
                                          </p:spTgt>
                                        </p:tgtEl>
                                        <p:attrNameLst>
                                          <p:attrName>style.visibility</p:attrName>
                                        </p:attrNameLst>
                                      </p:cBhvr>
                                      <p:to>
                                        <p:strVal val="visible"/>
                                      </p:to>
                                    </p:set>
                                    <p:animEffect transition="in" filter="wipe(down)">
                                      <p:cBhvr>
                                        <p:cTn id="208" dur="500"/>
                                        <p:tgtEl>
                                          <p:spTgt spid="3">
                                            <p:txEl>
                                              <p:pRg st="14" end="14"/>
                                            </p:txEl>
                                          </p:spTgt>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mediacall" presetSubtype="0" fill="hold" nodeType="clickEffect">
                                  <p:stCondLst>
                                    <p:cond delay="0"/>
                                  </p:stCondLst>
                                  <p:childTnLst>
                                    <p:cmd type="call" cmd="playFrom(0.0)">
                                      <p:cBhvr>
                                        <p:cTn id="212" dur="5821" fill="hold"/>
                                        <p:tgtEl>
                                          <p:spTgt spid="35"/>
                                        </p:tgtEl>
                                      </p:cBhvr>
                                    </p:cmd>
                                  </p:childTnLst>
                                </p:cTn>
                              </p:par>
                              <p:par>
                                <p:cTn id="213" presetID="22" presetClass="entr" presetSubtype="4" fill="hold" grpId="0" nodeType="withEffect">
                                  <p:stCondLst>
                                    <p:cond delay="2100"/>
                                  </p:stCondLst>
                                  <p:childTnLst>
                                    <p:set>
                                      <p:cBhvr>
                                        <p:cTn id="214" dur="1" fill="hold">
                                          <p:stCondLst>
                                            <p:cond delay="0"/>
                                          </p:stCondLst>
                                        </p:cTn>
                                        <p:tgtEl>
                                          <p:spTgt spid="31"/>
                                        </p:tgtEl>
                                        <p:attrNameLst>
                                          <p:attrName>style.visibility</p:attrName>
                                        </p:attrNameLst>
                                      </p:cBhvr>
                                      <p:to>
                                        <p:strVal val="visible"/>
                                      </p:to>
                                    </p:set>
                                    <p:animEffect transition="in" filter="wipe(down)">
                                      <p:cBhvr>
                                        <p:cTn id="215" dur="500"/>
                                        <p:tgtEl>
                                          <p:spTgt spid="31"/>
                                        </p:tgtEl>
                                      </p:cBhvr>
                                    </p:animEffect>
                                  </p:childTnLst>
                                </p:cTn>
                              </p:par>
                              <p:par>
                                <p:cTn id="216" presetID="22" presetClass="entr" presetSubtype="4" fill="hold" grpId="0" nodeType="withEffect">
                                  <p:stCondLst>
                                    <p:cond delay="4500"/>
                                  </p:stCondLst>
                                  <p:childTnLst>
                                    <p:set>
                                      <p:cBhvr>
                                        <p:cTn id="217" dur="1" fill="hold">
                                          <p:stCondLst>
                                            <p:cond delay="0"/>
                                          </p:stCondLst>
                                        </p:cTn>
                                        <p:tgtEl>
                                          <p:spTgt spid="33"/>
                                        </p:tgtEl>
                                        <p:attrNameLst>
                                          <p:attrName>style.visibility</p:attrName>
                                        </p:attrNameLst>
                                      </p:cBhvr>
                                      <p:to>
                                        <p:strVal val="visible"/>
                                      </p:to>
                                    </p:set>
                                    <p:animEffect transition="in" filter="wipe(down)">
                                      <p:cBhvr>
                                        <p:cTn id="218" dur="500"/>
                                        <p:tgtEl>
                                          <p:spTgt spid="33"/>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nodeType="clickEffect">
                                  <p:stCondLst>
                                    <p:cond delay="0"/>
                                  </p:stCondLst>
                                  <p:childTnLst>
                                    <p:set>
                                      <p:cBhvr>
                                        <p:cTn id="222" dur="1" fill="hold">
                                          <p:stCondLst>
                                            <p:cond delay="0"/>
                                          </p:stCondLst>
                                        </p:cTn>
                                        <p:tgtEl>
                                          <p:spTgt spid="3">
                                            <p:txEl>
                                              <p:pRg st="15" end="15"/>
                                            </p:txEl>
                                          </p:spTgt>
                                        </p:tgtEl>
                                        <p:attrNameLst>
                                          <p:attrName>style.visibility</p:attrName>
                                        </p:attrNameLst>
                                      </p:cBhvr>
                                      <p:to>
                                        <p:strVal val="visible"/>
                                      </p:to>
                                    </p:set>
                                    <p:animEffect transition="in" filter="wipe(down)">
                                      <p:cBhvr>
                                        <p:cTn id="223"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4" fill="hold" display="0">
                  <p:stCondLst>
                    <p:cond delay="indefinite"/>
                  </p:stCondLst>
                  <p:endCondLst>
                    <p:cond evt="onStopAudio" delay="0">
                      <p:tgtEl>
                        <p:sldTgt/>
                      </p:tgtEl>
                    </p:cond>
                  </p:endCondLst>
                </p:cTn>
                <p:tgtEl>
                  <p:spTgt spid="44"/>
                </p:tgtEl>
              </p:cMediaNode>
            </p:audio>
            <p:audio>
              <p:cMediaNode vol="80000">
                <p:cTn id="225" fill="hold" display="0">
                  <p:stCondLst>
                    <p:cond delay="indefinite"/>
                  </p:stCondLst>
                  <p:endCondLst>
                    <p:cond evt="onStopAudio" delay="0">
                      <p:tgtEl>
                        <p:sldTgt/>
                      </p:tgtEl>
                    </p:cond>
                  </p:endCondLst>
                </p:cTn>
                <p:tgtEl>
                  <p:spTgt spid="48"/>
                </p:tgtEl>
              </p:cMediaNode>
            </p:audio>
            <p:audio>
              <p:cMediaNode vol="80000">
                <p:cTn id="226" fill="hold" display="0">
                  <p:stCondLst>
                    <p:cond delay="indefinite"/>
                  </p:stCondLst>
                  <p:endCondLst>
                    <p:cond evt="onStopAudio" delay="0">
                      <p:tgtEl>
                        <p:sldTgt/>
                      </p:tgtEl>
                    </p:cond>
                  </p:endCondLst>
                </p:cTn>
                <p:tgtEl>
                  <p:spTgt spid="52"/>
                </p:tgtEl>
              </p:cMediaNode>
            </p:audio>
            <p:audio>
              <p:cMediaNode vol="80000">
                <p:cTn id="227" fill="hold" display="0">
                  <p:stCondLst>
                    <p:cond delay="indefinite"/>
                  </p:stCondLst>
                  <p:endCondLst>
                    <p:cond evt="onStopAudio" delay="0">
                      <p:tgtEl>
                        <p:sldTgt/>
                      </p:tgtEl>
                    </p:cond>
                  </p:endCondLst>
                </p:cTn>
                <p:tgtEl>
                  <p:spTgt spid="53"/>
                </p:tgtEl>
              </p:cMediaNode>
            </p:audio>
            <p:audio>
              <p:cMediaNode vol="80000">
                <p:cTn id="228" fill="hold" display="0">
                  <p:stCondLst>
                    <p:cond delay="indefinite"/>
                  </p:stCondLst>
                  <p:endCondLst>
                    <p:cond evt="onStopAudio" delay="0">
                      <p:tgtEl>
                        <p:sldTgt/>
                      </p:tgtEl>
                    </p:cond>
                  </p:endCondLst>
                </p:cTn>
                <p:tgtEl>
                  <p:spTgt spid="6"/>
                </p:tgtEl>
              </p:cMediaNode>
            </p:audio>
            <p:audio>
              <p:cMediaNode vol="80000">
                <p:cTn id="229" fill="hold" display="0">
                  <p:stCondLst>
                    <p:cond delay="indefinite"/>
                  </p:stCondLst>
                  <p:endCondLst>
                    <p:cond evt="onStopAudio" delay="0">
                      <p:tgtEl>
                        <p:sldTgt/>
                      </p:tgtEl>
                    </p:cond>
                  </p:endCondLst>
                </p:cTn>
                <p:tgtEl>
                  <p:spTgt spid="7"/>
                </p:tgtEl>
              </p:cMediaNode>
            </p:audio>
            <p:audio>
              <p:cMediaNode vol="80000">
                <p:cTn id="230" fill="hold" display="0">
                  <p:stCondLst>
                    <p:cond delay="indefinite"/>
                  </p:stCondLst>
                  <p:endCondLst>
                    <p:cond evt="onStopAudio" delay="0">
                      <p:tgtEl>
                        <p:sldTgt/>
                      </p:tgtEl>
                    </p:cond>
                  </p:endCondLst>
                </p:cTn>
                <p:tgtEl>
                  <p:spTgt spid="18"/>
                </p:tgtEl>
              </p:cMediaNode>
            </p:audio>
            <p:audio>
              <p:cMediaNode vol="80000">
                <p:cTn id="231" fill="hold" display="0">
                  <p:stCondLst>
                    <p:cond delay="indefinite"/>
                  </p:stCondLst>
                  <p:endCondLst>
                    <p:cond evt="onStopAudio" delay="0">
                      <p:tgtEl>
                        <p:sldTgt/>
                      </p:tgtEl>
                    </p:cond>
                  </p:endCondLst>
                </p:cTn>
                <p:tgtEl>
                  <p:spTgt spid="61"/>
                </p:tgtEl>
              </p:cMediaNode>
            </p:audio>
            <p:audio>
              <p:cMediaNode vol="80000">
                <p:cTn id="232" fill="hold" display="0">
                  <p:stCondLst>
                    <p:cond delay="indefinite"/>
                  </p:stCondLst>
                  <p:endCondLst>
                    <p:cond evt="onStopAudio" delay="0">
                      <p:tgtEl>
                        <p:sldTgt/>
                      </p:tgtEl>
                    </p:cond>
                  </p:endCondLst>
                </p:cTn>
                <p:tgtEl>
                  <p:spTgt spid="32"/>
                </p:tgtEl>
              </p:cMediaNode>
            </p:audio>
            <p:audio>
              <p:cMediaNode vol="80000">
                <p:cTn id="233" fill="hold" display="0">
                  <p:stCondLst>
                    <p:cond delay="indefinite"/>
                  </p:stCondLst>
                  <p:endCondLst>
                    <p:cond evt="onStopAudio" delay="0">
                      <p:tgtEl>
                        <p:sldTgt/>
                      </p:tgtEl>
                    </p:cond>
                  </p:endCondLst>
                </p:cTn>
                <p:tgtEl>
                  <p:spTgt spid="34"/>
                </p:tgtEl>
              </p:cMediaNode>
            </p:audio>
            <p:audio>
              <p:cMediaNode vol="80000">
                <p:cTn id="234" fill="hold" display="0">
                  <p:stCondLst>
                    <p:cond delay="indefinite"/>
                  </p:stCondLst>
                  <p:endCondLst>
                    <p:cond evt="onStopAudio" delay="0">
                      <p:tgtEl>
                        <p:sldTgt/>
                      </p:tgtEl>
                    </p:cond>
                  </p:endCondLst>
                </p:cTn>
                <p:tgtEl>
                  <p:spTgt spid="62"/>
                </p:tgtEl>
              </p:cMediaNode>
            </p:audio>
            <p:audio>
              <p:cMediaNode vol="80000">
                <p:cTn id="235" fill="hold" display="0">
                  <p:stCondLst>
                    <p:cond delay="indefinite"/>
                  </p:stCondLst>
                  <p:endCondLst>
                    <p:cond evt="onStopAudio" delay="0">
                      <p:tgtEl>
                        <p:sldTgt/>
                      </p:tgtEl>
                    </p:cond>
                  </p:endCondLst>
                </p:cTn>
                <p:tgtEl>
                  <p:spTgt spid="35"/>
                </p:tgtEl>
              </p:cMediaNode>
            </p:audio>
            <p:audio>
              <p:cMediaNode vol="80000">
                <p:cTn id="236" fill="hold" display="0">
                  <p:stCondLst>
                    <p:cond delay="indefinite"/>
                  </p:stCondLst>
                  <p:endCondLst>
                    <p:cond evt="onStopAudio" delay="0">
                      <p:tgtEl>
                        <p:sldTgt/>
                      </p:tgtEl>
                    </p:cond>
                  </p:endCondLst>
                </p:cTn>
                <p:tgtEl>
                  <p:spTgt spid="54"/>
                </p:tgtEl>
              </p:cMediaNode>
            </p:audio>
            <p:audio>
              <p:cMediaNode vol="80000">
                <p:cTn id="237" fill="hold" display="0">
                  <p:stCondLst>
                    <p:cond delay="indefinite"/>
                  </p:stCondLst>
                  <p:endCondLst>
                    <p:cond evt="onStopAudio" delay="0">
                      <p:tgtEl>
                        <p:sldTgt/>
                      </p:tgtEl>
                    </p:cond>
                  </p:endCondLst>
                </p:cTn>
                <p:tgtEl>
                  <p:spTgt spid="55"/>
                </p:tgtEl>
              </p:cMediaNode>
            </p:audio>
            <p:audio>
              <p:cMediaNode vol="80000">
                <p:cTn id="238" fill="hold" display="0">
                  <p:stCondLst>
                    <p:cond delay="indefinite"/>
                  </p:stCondLst>
                  <p:endCondLst>
                    <p:cond evt="onStopAudio" delay="0">
                      <p:tgtEl>
                        <p:sldTgt/>
                      </p:tgtEl>
                    </p:cond>
                  </p:endCondLst>
                </p:cTn>
                <p:tgtEl>
                  <p:spTgt spid="56"/>
                </p:tgtEl>
              </p:cMediaNode>
            </p:audio>
          </p:childTnLst>
        </p:cTn>
      </p:par>
    </p:tnLst>
    <p:bldLst>
      <p:bldP spid="10" grpId="0"/>
      <p:bldP spid="11" grpId="0"/>
      <p:bldP spid="12" grpId="0"/>
      <p:bldP spid="13" grpId="0"/>
      <p:bldP spid="14" grpId="0"/>
      <p:bldP spid="2" grpId="0"/>
      <p:bldP spid="15" grpId="0"/>
      <p:bldP spid="16" grpId="0"/>
      <p:bldP spid="17" grpId="0"/>
      <p:bldP spid="19" grpId="0"/>
      <p:bldP spid="20" grpId="0"/>
      <p:bldP spid="21" grpId="0"/>
      <p:bldP spid="22" grpId="0"/>
      <p:bldP spid="27" grpId="0"/>
      <p:bldP spid="28" grpId="0"/>
      <p:bldP spid="29" grpId="0"/>
      <p:bldP spid="30" grpId="0"/>
      <p:bldP spid="31" grpId="0"/>
      <p:bldP spid="33" grpId="0"/>
      <p:bldP spid="38" grpId="0" build="allAtOnce"/>
      <p:bldP spid="39" grpId="0"/>
      <p:bldP spid="40" grpId="0"/>
      <p:bldP spid="41" grpId="0" build="allAtOnce"/>
      <p:bldP spid="42" grpId="0"/>
      <p:bldP spid="43" grpId="0"/>
      <p:bldP spid="45" grpId="0" build="allAtOnce"/>
      <p:bldP spid="46" grpId="0"/>
      <p:bldP spid="47" grpId="0"/>
      <p:bldP spid="49" grpId="0" build="allAtOnce"/>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a:t>Деление чисел, представленных в прямом коде без восстановления остатка со сдвигом остатка</a:t>
            </a:r>
          </a:p>
        </p:txBody>
      </p:sp>
      <p:sp>
        <p:nvSpPr>
          <p:cNvPr id="3" name="Объект 2"/>
          <p:cNvSpPr>
            <a:spLocks noGrp="1"/>
          </p:cNvSpPr>
          <p:nvPr>
            <p:ph idx="1"/>
          </p:nvPr>
        </p:nvSpPr>
        <p:spPr>
          <a:xfrm>
            <a:off x="838200" y="1945698"/>
            <a:ext cx="10515600" cy="4351338"/>
          </a:xfrm>
        </p:spPr>
        <p:txBody>
          <a:bodyPr/>
          <a:lstStyle/>
          <a:p>
            <a:pPr marL="0" indent="0">
              <a:buNone/>
            </a:pPr>
            <a:r>
              <a:rPr lang="ru-RU" dirty="0"/>
              <a:t>Рассмотренный в предыдущем разделе способ деления чисел сводился к вычислению знака остатка на каждом шаге. При этом к предыдущему остатку в зависимости от его знака мы прибавляли или вычитали сдвинутый на один разряд вправо делитель. Для выполнения этого шага нам требовался сумматор разрядностью 2n. Однако знаки остатков не изменятся, если делитель не сдвигать вправо, а оставить неподвижным, но сдвинуть влево остаток. Другими словами, вместо уменьшения в два раза делителя и прибавления или вычитания его из остатка мы будем увеличивать остаток в два раза, а потом прибавлять или вычитать неподвижный делитель.</a:t>
            </a:r>
          </a:p>
        </p:txBody>
      </p:sp>
    </p:spTree>
    <p:extLst>
      <p:ext uri="{BB962C8B-B14F-4D97-AF65-F5344CB8AC3E}">
        <p14:creationId xmlns:p14="http://schemas.microsoft.com/office/powerpoint/2010/main" val="307861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Объект 2">
                <a:extLst>
                  <a:ext uri="{FF2B5EF4-FFF2-40B4-BE49-F238E27FC236}">
                    <a16:creationId xmlns:a16="http://schemas.microsoft.com/office/drawing/2014/main" xmlns="" id="{5EB2B38E-0CF7-4BBC-BFBA-DA0DD22C9FF5}"/>
                  </a:ext>
                </a:extLst>
              </p:cNvPr>
              <p:cNvSpPr txBox="1">
                <a:spLocks/>
              </p:cNvSpPr>
              <p:nvPr/>
            </p:nvSpPr>
            <p:spPr>
              <a:xfrm>
                <a:off x="191386" y="531626"/>
                <a:ext cx="11823405" cy="64114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800" i="1" dirty="0">
                    <a:latin typeface="Cambria Math" panose="02040503050406030204" pitchFamily="18" charset="0"/>
                    <a:ea typeface="Times New Roman" panose="02020603050405020304" pitchFamily="18" charset="0"/>
                    <a:cs typeface="Times New Roman" panose="02020603050405020304" pitchFamily="18" charset="0"/>
                  </a:rPr>
                  <a:t>	</a:t>
                </a:r>
                <a:r>
                  <a:rPr lang="en-US" sz="1800" i="1" dirty="0">
                    <a:latin typeface="Cambria Math" panose="02040503050406030204" pitchFamily="18" charset="0"/>
                    <a:ea typeface="Times New Roman" panose="02020603050405020304" pitchFamily="18" charset="0"/>
                    <a:cs typeface="Times New Roman" panose="02020603050405020304" pitchFamily="18" charset="0"/>
                  </a:rPr>
                  <a:t>				</a:t>
                </a:r>
                <a:r>
                  <a:rPr lang="en-US" sz="1800" dirty="0"/>
                  <a:t> 0,1001			</a:t>
                </a:r>
                <a14:m>
                  <m:oMath xmlns:m="http://schemas.openxmlformats.org/officeDocument/2006/math">
                    <m:r>
                      <a:rPr lang="en-US" sz="1800" i="1">
                        <a:latin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Times New Roman" panose="02020603050405020304" pitchFamily="18" charset="0"/>
                        <a:cs typeface="Times New Roman" panose="02020603050405020304" pitchFamily="18" charset="0"/>
                      </a:rPr>
                      <m:t>X</m:t>
                    </m:r>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i="1" dirty="0">
                  <a:latin typeface="Cambria Math" panose="02040503050406030204" pitchFamily="18"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ru-RU" sz="1800"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t> 1,0101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ru-RU" sz="2000" dirty="0"/>
                  <a:t>		</a:t>
                </a:r>
                <a:r>
                  <a:rPr lang="en-US" sz="2000" dirty="0"/>
                  <a:t>			 </a:t>
                </a:r>
                <a:r>
                  <a:rPr lang="ru-RU" sz="1800" dirty="0"/>
                  <a:t>1</a:t>
                </a:r>
                <a:r>
                  <a:rPr lang="en-US" sz="1800" dirty="0"/>
                  <a:t>,1110			</a:t>
                </a:r>
                <a:endParaRPr lang="ru-RU" sz="1800" dirty="0"/>
              </a:p>
              <a:p>
                <a:pPr marL="0" indent="0">
                  <a:buNone/>
                </a:pPr>
                <a:r>
                  <a:rPr lang="ru-RU" sz="1800" dirty="0"/>
                  <a:t>					</a:t>
                </a:r>
                <a:r>
                  <a:rPr lang="en-US" sz="1800" dirty="0"/>
                  <a:t> </a:t>
                </a:r>
                <a:r>
                  <a:rPr lang="ru-RU" sz="1800" dirty="0"/>
                  <a:t>			2 </a:t>
                </a:r>
                <a14:m>
                  <m:oMath xmlns:m="http://schemas.openxmlformats.org/officeDocument/2006/math">
                    <m:r>
                      <a:rPr lang="en-US" sz="1800" i="1" dirty="0" smtClean="0">
                        <a:latin typeface="Cambria Math" panose="02040503050406030204" pitchFamily="18" charset="0"/>
                      </a:rPr>
                      <m:t>𝛼</m:t>
                    </m:r>
                    <m:r>
                      <m:rPr>
                        <m:nor/>
                      </m:rPr>
                      <a:rPr lang="ru-RU" sz="1800" baseline="-25000"/>
                      <m:t>0</m:t>
                    </m:r>
                  </m:oMath>
                </a14:m>
                <a:endParaRPr lang="en-US" sz="1800" dirty="0"/>
              </a:p>
              <a:p>
                <a:pPr marL="0" indent="0">
                  <a:lnSpc>
                    <a:spcPct val="100000"/>
                  </a:lnSpc>
                  <a:buFont typeface="Arial" panose="020B0604020202020204" pitchFamily="34" charset="0"/>
                  <a:buNone/>
                </a:pPr>
                <a:r>
                  <a:rPr lang="en-US" sz="1800" dirty="0"/>
                  <a:t>					 0,1011			</a:t>
                </a:r>
                <a14:m>
                  <m:oMath xmlns:m="http://schemas.openxmlformats.org/officeDocument/2006/math">
                    <m:r>
                      <a:rPr lang="ru-RU" sz="1800"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dirty="0"/>
              </a:p>
              <a:p>
                <a:pPr marL="0" lvl="1" indent="0">
                  <a:lnSpc>
                    <a:spcPct val="100000"/>
                  </a:lnSpc>
                  <a:spcBef>
                    <a:spcPts val="1000"/>
                  </a:spcBef>
                  <a:buFont typeface="Arial" panose="020B0604020202020204" pitchFamily="34" charset="0"/>
                  <a:buNone/>
                </a:pPr>
                <a:r>
                  <a:rPr lang="ru-RU" sz="1800" dirty="0"/>
                  <a:t>					 </a:t>
                </a:r>
                <a:r>
                  <a:rPr lang="en-US" sz="1800" dirty="0"/>
                  <a:t>0,</a:t>
                </a:r>
                <a:r>
                  <a:rPr lang="ru-RU" sz="1800" dirty="0"/>
                  <a:t>011</a:t>
                </a:r>
                <a:r>
                  <a:rPr lang="en-US" sz="1800" dirty="0"/>
                  <a:t>1	</a:t>
                </a:r>
                <a:r>
                  <a:rPr lang="ru-RU" sz="1800" dirty="0"/>
                  <a:t>		</a:t>
                </a:r>
                <a:r>
                  <a:rPr lang="en-US" sz="1800" dirty="0"/>
                  <a:t>		</a:t>
                </a:r>
                <a:endParaRPr lang="ru-RU" sz="1800" dirty="0"/>
              </a:p>
              <a:p>
                <a:pPr marL="0" lvl="1" indent="0">
                  <a:lnSpc>
                    <a:spcPct val="100000"/>
                  </a:lnSpc>
                  <a:spcBef>
                    <a:spcPts val="1000"/>
                  </a:spcBef>
                  <a:buFont typeface="Arial" panose="020B0604020202020204" pitchFamily="34" charset="0"/>
                  <a:buNone/>
                </a:pPr>
                <a:r>
                  <a:rPr lang="en-US" sz="1800" dirty="0"/>
                  <a:t>				</a:t>
                </a:r>
                <a:r>
                  <a:rPr lang="ru-RU" sz="1800" dirty="0"/>
                  <a:t>	</a:t>
                </a:r>
                <a:r>
                  <a:rPr lang="en-US" sz="1800" dirty="0"/>
                  <a:t> 		</a:t>
                </a:r>
                <a:r>
                  <a:rPr lang="ru-RU" sz="1800" dirty="0"/>
                  <a:t>	</a:t>
                </a:r>
                <a14:m>
                  <m:oMath xmlns:m="http://schemas.openxmlformats.org/officeDocument/2006/math">
                    <m:r>
                      <m:rPr>
                        <m:nor/>
                      </m:rPr>
                      <a:rPr lang="ru-RU" sz="1800" dirty="0" smtClean="0"/>
                      <m:t>2 </m:t>
                    </m:r>
                    <m:r>
                      <a:rPr lang="en-US" sz="1800" i="1" dirty="0" smtClean="0">
                        <a:latin typeface="Cambria Math" panose="02040503050406030204" pitchFamily="18" charset="0"/>
                      </a:rPr>
                      <m:t>𝛼</m:t>
                    </m:r>
                    <m:r>
                      <m:rPr>
                        <m:nor/>
                      </m:rPr>
                      <a:rPr lang="ru-RU" sz="1800" baseline="-25000" smtClean="0"/>
                      <m:t>1</m:t>
                    </m:r>
                  </m:oMath>
                </a14:m>
                <a:endParaRPr lang="en-US" sz="1800" dirty="0"/>
              </a:p>
              <a:p>
                <a:pPr marL="0" indent="0">
                  <a:lnSpc>
                    <a:spcPct val="100000"/>
                  </a:lnSpc>
                  <a:buFont typeface="Arial" panose="020B0604020202020204" pitchFamily="34" charset="0"/>
                  <a:buNone/>
                </a:pPr>
                <a:r>
                  <a:rPr lang="en-US" sz="1800" dirty="0"/>
                  <a:t>					 </a:t>
                </a:r>
                <a:r>
                  <a:rPr lang="ru-RU" sz="1800" dirty="0"/>
                  <a:t>1</a:t>
                </a:r>
                <a:r>
                  <a:rPr lang="en-US" sz="1800" dirty="0"/>
                  <a:t>,01</a:t>
                </a:r>
                <a:r>
                  <a:rPr lang="ru-RU" sz="1800" dirty="0"/>
                  <a:t>0</a:t>
                </a:r>
                <a:r>
                  <a:rPr lang="en-US" sz="1800" dirty="0"/>
                  <a:t>1		</a:t>
                </a:r>
                <a:r>
                  <a:rPr lang="ru-RU" sz="1800" dirty="0"/>
                  <a:t>	</a:t>
                </a:r>
                <a14:m>
                  <m:oMath xmlns:m="http://schemas.openxmlformats.org/officeDocument/2006/math">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1800" dirty="0"/>
              </a:p>
              <a:p>
                <a:pPr marL="0" indent="0">
                  <a:lnSpc>
                    <a:spcPct val="100000"/>
                  </a:lnSpc>
                  <a:buFont typeface="Arial" panose="020B0604020202020204" pitchFamily="34" charset="0"/>
                  <a:buNone/>
                </a:pPr>
                <a:r>
                  <a:rPr lang="en-US" sz="1800" dirty="0"/>
                  <a:t>		 			 </a:t>
                </a:r>
                <a:r>
                  <a:rPr lang="ru-RU" sz="1800" dirty="0"/>
                  <a:t>0</a:t>
                </a:r>
                <a:r>
                  <a:rPr lang="en-US" sz="1800" dirty="0"/>
                  <a:t>,</a:t>
                </a:r>
                <a:r>
                  <a:rPr lang="ru-RU" sz="1800" dirty="0"/>
                  <a:t>0</a:t>
                </a:r>
                <a:r>
                  <a:rPr lang="en-US" sz="1800" dirty="0"/>
                  <a:t>011	</a:t>
                </a:r>
                <a:r>
                  <a:rPr lang="ru-RU" sz="1800" dirty="0"/>
                  <a:t>	</a:t>
                </a:r>
                <a:r>
                  <a:rPr lang="en-US" sz="1800" dirty="0"/>
                  <a:t>	</a:t>
                </a:r>
                <a:endParaRPr lang="ru-RU" sz="1800" dirty="0"/>
              </a:p>
              <a:p>
                <a:pPr marL="0" indent="0">
                  <a:lnSpc>
                    <a:spcPct val="100000"/>
                  </a:lnSpc>
                  <a:buFont typeface="Arial" panose="020B0604020202020204" pitchFamily="34" charset="0"/>
                  <a:buNone/>
                </a:pPr>
                <a:r>
                  <a:rPr lang="en-US" sz="1800" dirty="0"/>
                  <a:t>					 	</a:t>
                </a:r>
                <a:r>
                  <a:rPr lang="ru-RU" sz="1800" dirty="0"/>
                  <a:t>	</a:t>
                </a:r>
                <a:r>
                  <a:rPr lang="en-US" sz="1800" dirty="0"/>
                  <a:t>	</a:t>
                </a:r>
                <a14:m>
                  <m:oMath xmlns:m="http://schemas.openxmlformats.org/officeDocument/2006/math">
                    <m:r>
                      <m:rPr>
                        <m:nor/>
                      </m:rPr>
                      <a:rPr lang="ru-RU" sz="1800" dirty="0" smtClean="0"/>
                      <m:t>2 </m:t>
                    </m:r>
                    <m:r>
                      <a:rPr lang="en-US" sz="1800" i="1" dirty="0" smtClean="0">
                        <a:latin typeface="Cambria Math" panose="02040503050406030204" pitchFamily="18" charset="0"/>
                      </a:rPr>
                      <m:t>𝛼</m:t>
                    </m:r>
                    <m:r>
                      <a:rPr lang="ru-RU" sz="1800" i="1" baseline="-25000" smtClean="0">
                        <a:latin typeface="Cambria Math" panose="02040503050406030204" pitchFamily="18" charset="0"/>
                      </a:rPr>
                      <m:t>2</m:t>
                    </m:r>
                  </m:oMath>
                </a14:m>
                <a:r>
                  <a:rPr lang="en-US" sz="2000" dirty="0"/>
                  <a:t>				</a:t>
                </a:r>
                <a:endParaRPr lang="ru-RU" sz="2000" dirty="0"/>
              </a:p>
              <a:p>
                <a:pPr marL="0" lvl="1" indent="0">
                  <a:lnSpc>
                    <a:spcPct val="100000"/>
                  </a:lnSpc>
                  <a:spcBef>
                    <a:spcPts val="1000"/>
                  </a:spcBef>
                  <a:buFont typeface="Arial" panose="020B0604020202020204" pitchFamily="34" charset="0"/>
                  <a:buNone/>
                </a:pPr>
                <a:r>
                  <a:rPr lang="en-US" sz="1800" dirty="0"/>
                  <a:t>		 </a:t>
                </a:r>
                <a:r>
                  <a:rPr lang="ru-RU" sz="1800" dirty="0"/>
                  <a:t>	</a:t>
                </a:r>
                <a:r>
                  <a:rPr lang="en-US" sz="1800" dirty="0"/>
                  <a:t>	</a:t>
                </a:r>
                <a:r>
                  <a:rPr lang="ru-RU" sz="1800" dirty="0"/>
                  <a:t>	 1</a:t>
                </a:r>
                <a:r>
                  <a:rPr lang="en-US" sz="1800" dirty="0"/>
                  <a:t>,0101		</a:t>
                </a:r>
                <a:r>
                  <a:rPr lang="ru-RU" sz="1800" dirty="0"/>
                  <a:t>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m:t>
                    </m:r>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r>
                      <a:rPr lang="en-US" sz="180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800" dirty="0"/>
              </a:p>
              <a:p>
                <a:pPr marL="0" indent="0">
                  <a:lnSpc>
                    <a:spcPct val="100000"/>
                  </a:lnSpc>
                  <a:buFont typeface="Arial" panose="020B0604020202020204" pitchFamily="34" charset="0"/>
                  <a:buNone/>
                </a:pPr>
                <a:r>
                  <a:rPr lang="en-US" sz="2000" dirty="0"/>
                  <a:t>					 </a:t>
                </a:r>
                <a:r>
                  <a:rPr lang="ru-RU" sz="1800" dirty="0"/>
                  <a:t>1</a:t>
                </a:r>
                <a:r>
                  <a:rPr lang="en-US" sz="1800" dirty="0"/>
                  <a:t>,1</a:t>
                </a:r>
                <a:r>
                  <a:rPr lang="ru-RU" sz="1800" dirty="0"/>
                  <a:t>011</a:t>
                </a:r>
                <a:r>
                  <a:rPr lang="en-US" sz="1800" dirty="0"/>
                  <a:t>	</a:t>
                </a:r>
                <a:r>
                  <a:rPr lang="ru-RU" sz="1800" dirty="0"/>
                  <a:t>	 </a:t>
                </a:r>
                <a:r>
                  <a:rPr lang="en-US" sz="1800" dirty="0"/>
                  <a:t>	</a:t>
                </a:r>
                <a:endParaRPr lang="ru-RU" sz="1800" dirty="0"/>
              </a:p>
              <a:p>
                <a:pPr marL="0" indent="0">
                  <a:lnSpc>
                    <a:spcPct val="100000"/>
                  </a:lnSpc>
                  <a:buFont typeface="Arial" panose="020B0604020202020204" pitchFamily="34" charset="0"/>
                  <a:buNone/>
                </a:pPr>
                <a:r>
                  <a:rPr lang="ru-RU" sz="1800" dirty="0"/>
                  <a:t>					</a:t>
                </a:r>
                <a:r>
                  <a:rPr lang="en-US" sz="1800" dirty="0"/>
                  <a:t>	</a:t>
                </a:r>
                <a:r>
                  <a:rPr lang="ru-RU" sz="1800" dirty="0"/>
                  <a:t>	</a:t>
                </a:r>
                <a:r>
                  <a:rPr lang="en-US" sz="1800" dirty="0"/>
                  <a:t>	</a:t>
                </a:r>
                <a14:m>
                  <m:oMath xmlns:m="http://schemas.openxmlformats.org/officeDocument/2006/math">
                    <m:r>
                      <m:rPr>
                        <m:nor/>
                      </m:rPr>
                      <a:rPr lang="ru-RU" sz="1800" dirty="0" smtClean="0"/>
                      <m:t>2 </m:t>
                    </m:r>
                    <m:r>
                      <a:rPr lang="en-US" sz="1800" i="1" dirty="0" smtClean="0">
                        <a:latin typeface="Cambria Math" panose="02040503050406030204" pitchFamily="18" charset="0"/>
                      </a:rPr>
                      <m:t>𝛼</m:t>
                    </m:r>
                    <m:r>
                      <a:rPr lang="ru-RU" sz="1800" i="1" baseline="-25000" smtClean="0">
                        <a:latin typeface="Cambria Math" panose="02040503050406030204" pitchFamily="18" charset="0"/>
                      </a:rPr>
                      <m:t>3</m:t>
                    </m:r>
                  </m:oMath>
                </a14:m>
                <a:r>
                  <a:rPr lang="en-US" sz="2000" dirty="0"/>
                  <a:t>				</a:t>
                </a:r>
                <a:endParaRPr lang="ru-RU" sz="2000" dirty="0"/>
              </a:p>
              <a:p>
                <a:pPr marL="0" indent="0">
                  <a:lnSpc>
                    <a:spcPct val="100000"/>
                  </a:lnSpc>
                  <a:buFont typeface="Arial" panose="020B0604020202020204" pitchFamily="34" charset="0"/>
                  <a:buNone/>
                </a:pPr>
                <a:r>
                  <a:rPr lang="ru-RU" sz="2000" dirty="0"/>
                  <a:t>					 </a:t>
                </a:r>
                <a:r>
                  <a:rPr lang="en-US" sz="1800" dirty="0"/>
                  <a:t>0,101</a:t>
                </a:r>
                <a:r>
                  <a:rPr lang="ru-RU" sz="1800" dirty="0"/>
                  <a:t>1</a:t>
                </a:r>
                <a:r>
                  <a:rPr lang="en-US" sz="1800" dirty="0"/>
                  <a:t>			</a:t>
                </a:r>
                <a:r>
                  <a:rPr lang="en-US" sz="1800" dirty="0">
                    <a:ea typeface="Times New Roman" panose="02020603050405020304" pitchFamily="18" charset="0"/>
                    <a:cs typeface="Times New Roman" panose="02020603050405020304" pitchFamily="18" charset="0"/>
                  </a:rPr>
                  <a:t> </a:t>
                </a:r>
                <a14:m>
                  <m:oMath xmlns:m="http://schemas.openxmlformats.org/officeDocument/2006/math">
                    <m:r>
                      <a:rPr lang="ru-RU" sz="1800" smtClean="0">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sz="180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smtClean="0">
                            <a:latin typeface="Cambria Math" panose="02040503050406030204" pitchFamily="18" charset="0"/>
                            <a:ea typeface="Times New Roman" panose="02020603050405020304" pitchFamily="18" charset="0"/>
                            <a:cs typeface="Times New Roman" panose="02020603050405020304" pitchFamily="18" charset="0"/>
                          </a:rPr>
                          <m:t>𝑌</m:t>
                        </m:r>
                      </m:e>
                    </m:d>
                  </m:oMath>
                </a14:m>
                <a:endParaRPr lang="ru-RU" sz="1800" dirty="0">
                  <a:ea typeface="Times New Roman" panose="02020603050405020304" pitchFamily="18" charset="0"/>
                  <a:cs typeface="Times New Roman" panose="02020603050405020304" pitchFamily="18" charset="0"/>
                </a:endParaRPr>
              </a:p>
              <a:p>
                <a:pPr marL="0" indent="0">
                  <a:lnSpc>
                    <a:spcPct val="100000"/>
                  </a:lnSpc>
                  <a:buFont typeface="Arial" panose="020B0604020202020204" pitchFamily="34" charset="0"/>
                  <a:buNone/>
                </a:pPr>
                <a:r>
                  <a:rPr lang="ru-RU" sz="1800" dirty="0"/>
                  <a:t>					 </a:t>
                </a:r>
                <a:r>
                  <a:rPr lang="en-US" sz="1800" dirty="0"/>
                  <a:t>0,00</a:t>
                </a:r>
                <a:r>
                  <a:rPr lang="ru-RU" sz="1800" dirty="0"/>
                  <a:t>0</a:t>
                </a:r>
                <a:r>
                  <a:rPr lang="en-US" sz="1800" dirty="0"/>
                  <a:t>1			 </a:t>
                </a:r>
                <a:endParaRPr lang="ru-RU" sz="1800" dirty="0"/>
              </a:p>
              <a:p>
                <a:pPr marL="0" indent="0">
                  <a:lnSpc>
                    <a:spcPct val="100000"/>
                  </a:lnSpc>
                  <a:buFont typeface="Arial" panose="020B0604020202020204" pitchFamily="34" charset="0"/>
                  <a:buNone/>
                </a:pPr>
                <a:r>
                  <a:rPr lang="en-US" sz="2000" dirty="0"/>
                  <a:t>					</a:t>
                </a:r>
                <a14:m>
                  <m:oMath xmlns:m="http://schemas.openxmlformats.org/officeDocument/2006/math">
                    <m:r>
                      <a:rPr lang="ru-RU" sz="2000" i="1"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smtClean="0">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smtClean="0">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t> = 0,1101	</a:t>
                </a:r>
                <a:endParaRPr lang="ru-RU" sz="2000" dirty="0"/>
              </a:p>
            </p:txBody>
          </p:sp>
        </mc:Choice>
        <mc:Fallback xmlns="">
          <p:sp>
            <p:nvSpPr>
              <p:cNvPr id="10" name="Объект 2">
                <a:extLst>
                  <a:ext uri="{FF2B5EF4-FFF2-40B4-BE49-F238E27FC236}">
                    <a16:creationId xmlns="" xmlns:a16="http://schemas.microsoft.com/office/drawing/2014/main" xmlns:a14="http://schemas.microsoft.com/office/drawing/2010/main" id="{5EB2B38E-0CF7-4BBC-BFBA-DA0DD22C9FF5}"/>
                  </a:ext>
                </a:extLst>
              </p:cNvPr>
              <p:cNvSpPr txBox="1">
                <a:spLocks noRot="1" noChangeAspect="1" noMove="1" noResize="1" noEditPoints="1" noAdjustHandles="1" noChangeArrowheads="1" noChangeShapeType="1" noTextEdit="1"/>
              </p:cNvSpPr>
              <p:nvPr/>
            </p:nvSpPr>
            <p:spPr>
              <a:xfrm>
                <a:off x="191386" y="531626"/>
                <a:ext cx="11823405" cy="6411432"/>
              </a:xfrm>
              <a:prstGeom prst="rect">
                <a:avLst/>
              </a:prstGeom>
              <a:blipFill rotWithShape="1">
                <a:blip r:embed="rId25"/>
                <a:stretch>
                  <a:fillRect t="-12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xmlns="" id="{EC495DCE-1200-4636-AE71-C6F44AD976E6}"/>
                  </a:ext>
                </a:extLst>
              </p:cNvPr>
              <p:cNvSpPr>
                <a:spLocks noGrp="1"/>
              </p:cNvSpPr>
              <p:nvPr>
                <p:ph idx="1"/>
              </p:nvPr>
            </p:nvSpPr>
            <p:spPr>
              <a:xfrm>
                <a:off x="223285" y="170125"/>
                <a:ext cx="3774557" cy="1922854"/>
              </a:xfrm>
            </p:spPr>
            <p:txBody>
              <a:bodyPr>
                <a:normAutofit/>
              </a:bodyPr>
              <a:lstStyle/>
              <a:p>
                <a:pPr marL="0" indent="0">
                  <a:buNone/>
                </a:pPr>
                <a:r>
                  <a:rPr lang="ru-RU" sz="2000" dirty="0"/>
                  <a:t>Пример </a:t>
                </a:r>
                <a:r>
                  <a:rPr lang="en-US" sz="2000" dirty="0"/>
                  <a:t>10</a:t>
                </a:r>
                <a:endParaRPr lang="ru-RU" sz="2000" dirty="0"/>
              </a:p>
              <a:p>
                <a:pPr marL="0" indent="0">
                  <a:lnSpc>
                    <a:spcPct val="150000"/>
                  </a:lnSpc>
                  <a:buNone/>
                </a:pPr>
                <a14:m>
                  <m:oMathPara xmlns:m="http://schemas.openxmlformats.org/officeDocument/2006/math">
                    <m:oMathParaPr>
                      <m:jc m:val="left"/>
                    </m:oMathParaPr>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=0,1001</m:t>
                      </m:r>
                    </m:oMath>
                  </m:oMathPara>
                </a14:m>
                <a:endParaRPr lang="ru-RU"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a:effectLst/>
                              <a:latin typeface="Cambria Math" panose="02040503050406030204" pitchFamily="18" charset="0"/>
                              <a:ea typeface="Times New Roman" panose="02020603050405020304" pitchFamily="18" charset="0"/>
                              <a:cs typeface="Times New Roman" panose="02020603050405020304" pitchFamily="18" charset="0"/>
                            </a:rPr>
                            <m:t>п</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cs typeface="Times New Roman" panose="02020603050405020304" pitchFamily="18" charset="0"/>
                        </a:rPr>
                        <m:t>Y</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u-RU" sz="1800" b="0" i="0" smtClean="0">
                              <a:effectLst/>
                              <a:latin typeface="Cambria Math" panose="02040503050406030204" pitchFamily="18" charset="0"/>
                              <a:ea typeface="Times New Roman" panose="02020603050405020304" pitchFamily="18" charset="0"/>
                              <a:cs typeface="Times New Roman" panose="02020603050405020304" pitchFamily="18" charset="0"/>
                            </a:rPr>
                            <m:t>д</m:t>
                          </m:r>
                        </m:sub>
                      </m:sSub>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,010</m:t>
                      </m:r>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ru-RU"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50000"/>
                  </a:lnSpc>
                  <a:buNone/>
                </a:pP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Z</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X</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effectLst/>
                    <a:ea typeface="Times New Roman" panose="02020603050405020304" pitchFamily="18" charset="0"/>
                    <a:cs typeface="Times New Roman" panose="02020603050405020304" pitchFamily="18" charset="0"/>
                  </a:rPr>
                  <a:t> </a:t>
                </a:r>
                <a:r>
                  <a:rPr lang="en-US" sz="1400" dirty="0">
                    <a:ea typeface="Times New Roman" panose="02020603050405020304" pitchFamily="18" charset="0"/>
                    <a:cs typeface="Times New Roman" panose="02020603050405020304" pitchFamily="18" charset="0"/>
                  </a:rPr>
                  <a:t>/</a:t>
                </a:r>
                <a:r>
                  <a:rPr lang="ru-RU" sz="2000" dirty="0">
                    <a:effectLst/>
                    <a:ea typeface="Times New Roman" panose="02020603050405020304" pitchFamily="18" charset="0"/>
                    <a:cs typeface="Times New Roman" panose="02020603050405020304" pitchFamily="18" charset="0"/>
                  </a:rPr>
                  <a:t> </a:t>
                </a:r>
                <a14:m>
                  <m:oMath xmlns:m="http://schemas.openxmlformats.org/officeDocument/2006/math">
                    <m:r>
                      <a:rPr lang="ru-RU"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Y</m:t>
                    </m:r>
                    <m:sSub>
                      <m:sSubPr>
                        <m:ctrlPr>
                          <a:rPr lang="ru-RU"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n</m:t>
                        </m:r>
                      </m:sub>
                    </m:sSub>
                  </m:oMath>
                </a14:m>
                <a:r>
                  <a:rPr lang="en-US" sz="2000" dirty="0"/>
                  <a:t> = </a:t>
                </a:r>
                <a:r>
                  <a:rPr lang="ru-RU" sz="2000" dirty="0"/>
                  <a:t>?</a:t>
                </a:r>
                <a:endParaRPr lang="ru-RU" sz="1800" dirty="0">
                  <a:solidFill>
                    <a:schemeClr val="bg1"/>
                  </a:solidFill>
                </a:endParaRPr>
              </a:p>
            </p:txBody>
          </p:sp>
        </mc:Choice>
        <mc:Fallback xmlns="">
          <p:sp>
            <p:nvSpPr>
              <p:cNvPr id="3" name="Объект 2">
                <a:extLst>
                  <a:ext uri="{FF2B5EF4-FFF2-40B4-BE49-F238E27FC236}">
                    <a16:creationId xmlns:a16="http://schemas.microsoft.com/office/drawing/2014/main" id="{EC495DCE-1200-4636-AE71-C6F44AD976E6}"/>
                  </a:ext>
                </a:extLst>
              </p:cNvPr>
              <p:cNvSpPr>
                <a:spLocks noGrp="1" noRot="1" noChangeAspect="1" noMove="1" noResize="1" noEditPoints="1" noAdjustHandles="1" noChangeArrowheads="1" noChangeShapeType="1" noTextEdit="1"/>
              </p:cNvSpPr>
              <p:nvPr>
                <p:ph idx="1"/>
              </p:nvPr>
            </p:nvSpPr>
            <p:spPr>
              <a:xfrm>
                <a:off x="223285" y="170125"/>
                <a:ext cx="3774557" cy="1922854"/>
              </a:xfrm>
              <a:blipFill>
                <a:blip r:embed="rId26"/>
                <a:stretch>
                  <a:fillRect l="-1777" t="-3492"/>
                </a:stretch>
              </a:blipFill>
            </p:spPr>
            <p:txBody>
              <a:bodyPr/>
              <a:lstStyle/>
              <a:p>
                <a:r>
                  <a:rPr lang="ru-RU">
                    <a:noFill/>
                  </a:rPr>
                  <a:t> </a:t>
                </a:r>
              </a:p>
            </p:txBody>
          </p:sp>
        </mc:Fallback>
      </mc:AlternateContent>
      <p:cxnSp>
        <p:nvCxnSpPr>
          <p:cNvPr id="5" name="Прямая соединительная линия 4">
            <a:extLst>
              <a:ext uri="{FF2B5EF4-FFF2-40B4-BE49-F238E27FC236}">
                <a16:creationId xmlns:a16="http://schemas.microsoft.com/office/drawing/2014/main" xmlns="" id="{E3C7EF32-2FCD-4BD4-AA8A-A968F58AE85A}"/>
              </a:ext>
            </a:extLst>
          </p:cNvPr>
          <p:cNvCxnSpPr>
            <a:cxnSpLocks/>
          </p:cNvCxnSpPr>
          <p:nvPr/>
        </p:nvCxnSpPr>
        <p:spPr>
          <a:xfrm>
            <a:off x="233918" y="1449799"/>
            <a:ext cx="351590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xmlns="" id="{E4D91865-8AF6-4E8A-88AB-2756CB96A13D}"/>
              </a:ext>
            </a:extLst>
          </p:cNvPr>
          <p:cNvCxnSpPr>
            <a:cxnSpLocks/>
          </p:cNvCxnSpPr>
          <p:nvPr/>
        </p:nvCxnSpPr>
        <p:spPr>
          <a:xfrm>
            <a:off x="4667444" y="5807705"/>
            <a:ext cx="90785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xmlns="" id="{A7C7F17C-4EDD-48BB-8AE1-E1F6CE05C9B8}"/>
              </a:ext>
            </a:extLst>
          </p:cNvPr>
          <p:cNvCxnSpPr>
            <a:cxnSpLocks/>
          </p:cNvCxnSpPr>
          <p:nvPr/>
        </p:nvCxnSpPr>
        <p:spPr>
          <a:xfrm>
            <a:off x="4651402" y="4581559"/>
            <a:ext cx="92389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Прямая соединительная линия 13">
            <a:extLst>
              <a:ext uri="{FF2B5EF4-FFF2-40B4-BE49-F238E27FC236}">
                <a16:creationId xmlns:a16="http://schemas.microsoft.com/office/drawing/2014/main" xmlns="" id="{C239CF78-5E23-40A8-8792-D134CA451FBB}"/>
              </a:ext>
            </a:extLst>
          </p:cNvPr>
          <p:cNvCxnSpPr>
            <a:cxnSpLocks/>
          </p:cNvCxnSpPr>
          <p:nvPr/>
        </p:nvCxnSpPr>
        <p:spPr>
          <a:xfrm>
            <a:off x="4651402" y="3420724"/>
            <a:ext cx="92389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xmlns="" id="{6B7AA6CA-286F-4CAC-B04F-F03D9BCDEF6A}"/>
              </a:ext>
            </a:extLst>
          </p:cNvPr>
          <p:cNvCxnSpPr>
            <a:cxnSpLocks/>
          </p:cNvCxnSpPr>
          <p:nvPr/>
        </p:nvCxnSpPr>
        <p:spPr>
          <a:xfrm>
            <a:off x="4667444" y="2301152"/>
            <a:ext cx="90785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Прямая соединительная линия 15">
            <a:extLst>
              <a:ext uri="{FF2B5EF4-FFF2-40B4-BE49-F238E27FC236}">
                <a16:creationId xmlns:a16="http://schemas.microsoft.com/office/drawing/2014/main" xmlns="" id="{61E846F9-E7A4-4F01-A0ED-22B15B52C5FC}"/>
              </a:ext>
            </a:extLst>
          </p:cNvPr>
          <p:cNvCxnSpPr>
            <a:cxnSpLocks/>
          </p:cNvCxnSpPr>
          <p:nvPr/>
        </p:nvCxnSpPr>
        <p:spPr>
          <a:xfrm>
            <a:off x="4667444" y="1183986"/>
            <a:ext cx="907856"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8E40870F-DD55-4379-B490-DA393E8B3E32}"/>
                  </a:ext>
                </a:extLst>
              </p:cNvPr>
              <p:cNvSpPr txBox="1"/>
              <p:nvPr/>
            </p:nvSpPr>
            <p:spPr>
              <a:xfrm>
                <a:off x="4119599" y="641094"/>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1" name="TextBox 10">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119599" y="641094"/>
                <a:ext cx="426087" cy="369332"/>
              </a:xfrm>
              <a:prstGeom prst="rect">
                <a:avLst/>
              </a:prstGeom>
              <a:blipFill>
                <a:blip r:embed="rId2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8E40870F-DD55-4379-B490-DA393E8B3E32}"/>
                  </a:ext>
                </a:extLst>
              </p:cNvPr>
              <p:cNvSpPr txBox="1"/>
              <p:nvPr/>
            </p:nvSpPr>
            <p:spPr>
              <a:xfrm>
                <a:off x="4119598" y="1723647"/>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18" name="TextBox 17">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119598" y="1723647"/>
                <a:ext cx="426087" cy="369332"/>
              </a:xfrm>
              <a:prstGeom prst="rect">
                <a:avLst/>
              </a:prstGeom>
              <a:blipFill>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E40870F-DD55-4379-B490-DA393E8B3E32}"/>
                  </a:ext>
                </a:extLst>
              </p:cNvPr>
              <p:cNvSpPr txBox="1"/>
              <p:nvPr/>
            </p:nvSpPr>
            <p:spPr>
              <a:xfrm>
                <a:off x="4119598" y="2806200"/>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0" name="TextBox 19">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119598" y="2806200"/>
                <a:ext cx="426087" cy="369332"/>
              </a:xfrm>
              <a:prstGeom prst="rect">
                <a:avLst/>
              </a:prstGeom>
              <a:blipFill>
                <a:blip r:embed="rId2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8E40870F-DD55-4379-B490-DA393E8B3E32}"/>
                  </a:ext>
                </a:extLst>
              </p:cNvPr>
              <p:cNvSpPr txBox="1"/>
              <p:nvPr/>
            </p:nvSpPr>
            <p:spPr>
              <a:xfrm>
                <a:off x="4119597" y="3951299"/>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119597" y="3951299"/>
                <a:ext cx="426087" cy="369332"/>
              </a:xfrm>
              <a:prstGeom prst="rect">
                <a:avLst/>
              </a:prstGeom>
              <a:blipFill>
                <a:blip r:embed="rId2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E40870F-DD55-4379-B490-DA393E8B3E32}"/>
                  </a:ext>
                </a:extLst>
              </p:cNvPr>
              <p:cNvSpPr txBox="1"/>
              <p:nvPr/>
            </p:nvSpPr>
            <p:spPr>
              <a:xfrm>
                <a:off x="4119597" y="5181415"/>
                <a:ext cx="4260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dirty="0"/>
              </a:p>
            </p:txBody>
          </p:sp>
        </mc:Choice>
        <mc:Fallback xmlns="">
          <p:sp>
            <p:nvSpPr>
              <p:cNvPr id="24" name="TextBox 23">
                <a:extLst>
                  <a:ext uri="{FF2B5EF4-FFF2-40B4-BE49-F238E27FC236}">
                    <a16:creationId xmlns:a16="http://schemas.microsoft.com/office/drawing/2014/main" id="{8E40870F-DD55-4379-B490-DA393E8B3E32}"/>
                  </a:ext>
                </a:extLst>
              </p:cNvPr>
              <p:cNvSpPr txBox="1">
                <a:spLocks noRot="1" noChangeAspect="1" noMove="1" noResize="1" noEditPoints="1" noAdjustHandles="1" noChangeArrowheads="1" noChangeShapeType="1" noTextEdit="1"/>
              </p:cNvSpPr>
              <p:nvPr/>
            </p:nvSpPr>
            <p:spPr>
              <a:xfrm>
                <a:off x="4119597" y="5181415"/>
                <a:ext cx="426087" cy="369332"/>
              </a:xfrm>
              <a:prstGeom prst="rect">
                <a:avLst/>
              </a:prstGeom>
              <a:blipFill>
                <a:blip r:embed="rId3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663520" y="1949504"/>
                <a:ext cx="1366221"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ru-RU" baseline="-25000"/>
                      <m:t>0</m:t>
                    </m:r>
                  </m:oMath>
                </a14:m>
                <a:r>
                  <a:rPr lang="en-US" dirty="0"/>
                  <a:t>&lt; 0</a:t>
                </a:r>
                <a:endParaRPr lang="ru-RU" dirty="0"/>
              </a:p>
            </p:txBody>
          </p:sp>
        </mc:Choice>
        <mc:Fallback xmlns="">
          <p:sp>
            <p:nvSpPr>
              <p:cNvPr id="2" name="TextBox 1"/>
              <p:cNvSpPr txBox="1">
                <a:spLocks noRot="1" noChangeAspect="1" noMove="1" noResize="1" noEditPoints="1" noAdjustHandles="1" noChangeArrowheads="1" noChangeShapeType="1" noTextEdit="1"/>
              </p:cNvSpPr>
              <p:nvPr/>
            </p:nvSpPr>
            <p:spPr>
              <a:xfrm>
                <a:off x="2663520" y="1949504"/>
                <a:ext cx="1366221" cy="369332"/>
              </a:xfrm>
              <a:prstGeom prst="rect">
                <a:avLst/>
              </a:prstGeom>
              <a:blipFill>
                <a:blip r:embed="rId31"/>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63519" y="5395193"/>
                <a:ext cx="1366221"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en-US" baseline="-25000"/>
                      <m:t>3</m:t>
                    </m:r>
                  </m:oMath>
                </a14:m>
                <a:r>
                  <a:rPr lang="en-US" dirty="0"/>
                  <a:t>&lt; 0</a:t>
                </a:r>
                <a:endParaRPr lang="ru-RU" dirty="0"/>
              </a:p>
            </p:txBody>
          </p:sp>
        </mc:Choice>
        <mc:Fallback xmlns="">
          <p:sp>
            <p:nvSpPr>
              <p:cNvPr id="17" name="TextBox 16"/>
              <p:cNvSpPr txBox="1">
                <a:spLocks noRot="1" noChangeAspect="1" noMove="1" noResize="1" noEditPoints="1" noAdjustHandles="1" noChangeArrowheads="1" noChangeShapeType="1" noTextEdit="1"/>
              </p:cNvSpPr>
              <p:nvPr/>
            </p:nvSpPr>
            <p:spPr>
              <a:xfrm>
                <a:off x="2663519" y="5395193"/>
                <a:ext cx="1366221" cy="369332"/>
              </a:xfrm>
              <a:prstGeom prst="rect">
                <a:avLst/>
              </a:prstGeom>
              <a:blipFill>
                <a:blip r:embed="rId32"/>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663519" y="4175052"/>
                <a:ext cx="1366221"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en-US" baseline="-25000"/>
                      <m:t>2</m:t>
                    </m:r>
                  </m:oMath>
                </a14:m>
                <a:r>
                  <a:rPr lang="en-US" dirty="0"/>
                  <a:t>&gt; 0</a:t>
                </a:r>
                <a:endParaRPr lang="ru-RU" dirty="0"/>
              </a:p>
            </p:txBody>
          </p:sp>
        </mc:Choice>
        <mc:Fallback xmlns="">
          <p:sp>
            <p:nvSpPr>
              <p:cNvPr id="19" name="TextBox 18"/>
              <p:cNvSpPr txBox="1">
                <a:spLocks noRot="1" noChangeAspect="1" noMove="1" noResize="1" noEditPoints="1" noAdjustHandles="1" noChangeArrowheads="1" noChangeShapeType="1" noTextEdit="1"/>
              </p:cNvSpPr>
              <p:nvPr/>
            </p:nvSpPr>
            <p:spPr>
              <a:xfrm>
                <a:off x="2663519" y="4175052"/>
                <a:ext cx="1366221" cy="369332"/>
              </a:xfrm>
              <a:prstGeom prst="rect">
                <a:avLst/>
              </a:prstGeom>
              <a:blipFill>
                <a:blip r:embed="rId33"/>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663519" y="3034923"/>
                <a:ext cx="1366221"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ru-RU" baseline="-25000"/>
                      <m:t>1</m:t>
                    </m:r>
                  </m:oMath>
                </a14:m>
                <a:r>
                  <a:rPr lang="en-US" dirty="0"/>
                  <a:t>&gt; 0</a:t>
                </a:r>
                <a:endParaRPr lang="ru-RU" dirty="0"/>
              </a:p>
            </p:txBody>
          </p:sp>
        </mc:Choice>
        <mc:Fallback xmlns="">
          <p:sp>
            <p:nvSpPr>
              <p:cNvPr id="21" name="TextBox 20"/>
              <p:cNvSpPr txBox="1">
                <a:spLocks noRot="1" noChangeAspect="1" noMove="1" noResize="1" noEditPoints="1" noAdjustHandles="1" noChangeArrowheads="1" noChangeShapeType="1" noTextEdit="1"/>
              </p:cNvSpPr>
              <p:nvPr/>
            </p:nvSpPr>
            <p:spPr>
              <a:xfrm>
                <a:off x="2663519" y="3034923"/>
                <a:ext cx="1366221" cy="369332"/>
              </a:xfrm>
              <a:prstGeom prst="rect">
                <a:avLst/>
              </a:prstGeom>
              <a:blipFill>
                <a:blip r:embed="rId34"/>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473950" y="1208560"/>
                <a:ext cx="850900"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r>
                      <m:rPr>
                        <m:nor/>
                      </m:rPr>
                      <a:rPr lang="ru-RU" baseline="-25000"/>
                      <m:t>0</m:t>
                    </m:r>
                  </m:oMath>
                </a14:m>
                <a:r>
                  <a:rPr lang="ru-RU" dirty="0"/>
                  <a:t> </a:t>
                </a:r>
                <a:r>
                  <a:rPr lang="en-US" dirty="0"/>
                  <a:t>&lt; </a:t>
                </a:r>
                <a:r>
                  <a:rPr lang="ru-RU" dirty="0"/>
                  <a:t>0</a:t>
                </a:r>
              </a:p>
            </p:txBody>
          </p:sp>
        </mc:Choice>
        <mc:Fallback xmlns="">
          <p:sp>
            <p:nvSpPr>
              <p:cNvPr id="4" name="TextBox 3"/>
              <p:cNvSpPr txBox="1">
                <a:spLocks noRot="1" noChangeAspect="1" noMove="1" noResize="1" noEditPoints="1" noAdjustHandles="1" noChangeArrowheads="1" noChangeShapeType="1" noTextEdit="1"/>
              </p:cNvSpPr>
              <p:nvPr/>
            </p:nvSpPr>
            <p:spPr>
              <a:xfrm>
                <a:off x="7473950" y="1208560"/>
                <a:ext cx="850900" cy="369332"/>
              </a:xfrm>
              <a:prstGeom prst="rect">
                <a:avLst/>
              </a:prstGeom>
              <a:blipFill>
                <a:blip r:embed="rId35"/>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020049" y="1208560"/>
                <a:ext cx="3098801" cy="369332"/>
              </a:xfrm>
              <a:prstGeom prst="rect">
                <a:avLst/>
              </a:prstGeom>
              <a:noFill/>
            </p:spPr>
            <p:txBody>
              <a:bodyPr wrap="square" rtlCol="0">
                <a:spAutoFit/>
              </a:bodyPr>
              <a:lstStyle/>
              <a:p>
                <a:r>
                  <a:rPr lang="en-US" dirty="0"/>
                  <a:t> </a:t>
                </a:r>
                <a14:m>
                  <m:oMath xmlns:m="http://schemas.openxmlformats.org/officeDocument/2006/math">
                    <m:r>
                      <m:rPr>
                        <m:nor/>
                      </m:rPr>
                      <a:rPr lang="en-US" dirty="0"/>
                      <m:t>=&gt;</m:t>
                    </m:r>
                  </m:oMath>
                </a14:m>
                <a:r>
                  <a:rPr lang="ru-RU"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0</m:t>
                        </m:r>
                      </m:sub>
                    </m:sSub>
                  </m:oMath>
                </a14:m>
                <a:r>
                  <a:rPr lang="en-US" dirty="0"/>
                  <a:t> = 0, </a:t>
                </a:r>
                <a:r>
                  <a:rPr lang="ru-RU" dirty="0"/>
                  <a:t>переполнения нет</a:t>
                </a:r>
              </a:p>
            </p:txBody>
          </p:sp>
        </mc:Choice>
        <mc:Fallback xmlns="">
          <p:sp>
            <p:nvSpPr>
              <p:cNvPr id="6" name="TextBox 5"/>
              <p:cNvSpPr txBox="1">
                <a:spLocks noRot="1" noChangeAspect="1" noMove="1" noResize="1" noEditPoints="1" noAdjustHandles="1" noChangeArrowheads="1" noChangeShapeType="1" noTextEdit="1"/>
              </p:cNvSpPr>
              <p:nvPr/>
            </p:nvSpPr>
            <p:spPr>
              <a:xfrm>
                <a:off x="8020049" y="1208560"/>
                <a:ext cx="3098801" cy="369332"/>
              </a:xfrm>
              <a:prstGeom prst="rect">
                <a:avLst/>
              </a:prstGeom>
              <a:blipFill>
                <a:blip r:embed="rId36"/>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473950" y="2293254"/>
                <a:ext cx="819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dirty="0">
                              <a:latin typeface="Cambria Math" panose="02040503050406030204" pitchFamily="18" charset="0"/>
                            </a:rPr>
                            <m:t>1</m:t>
                          </m:r>
                        </m:sub>
                      </m:sSub>
                      <m:r>
                        <m:rPr>
                          <m:nor/>
                        </m:rPr>
                        <a:rPr lang="en-US" dirty="0">
                          <a:latin typeface="Cambria Math" panose="02040503050406030204" pitchFamily="18" charset="0"/>
                        </a:rPr>
                        <m:t>&gt;</m:t>
                      </m:r>
                      <m:r>
                        <m:rPr>
                          <m:nor/>
                        </m:rPr>
                        <a:rPr lang="en-US" dirty="0"/>
                        <m:t> </m:t>
                      </m:r>
                      <m:r>
                        <m:rPr>
                          <m:nor/>
                        </m:rPr>
                        <a:rPr lang="ru-RU" dirty="0"/>
                        <m:t>0</m:t>
                      </m:r>
                    </m:oMath>
                  </m:oMathPara>
                </a14:m>
                <a:endParaRPr lang="ru-RU" dirty="0"/>
              </a:p>
            </p:txBody>
          </p:sp>
        </mc:Choice>
        <mc:Fallback xmlns="">
          <p:sp>
            <p:nvSpPr>
              <p:cNvPr id="7" name="TextBox 6"/>
              <p:cNvSpPr txBox="1">
                <a:spLocks noRot="1" noChangeAspect="1" noMove="1" noResize="1" noEditPoints="1" noAdjustHandles="1" noChangeArrowheads="1" noChangeShapeType="1" noTextEdit="1"/>
              </p:cNvSpPr>
              <p:nvPr/>
            </p:nvSpPr>
            <p:spPr>
              <a:xfrm>
                <a:off x="7473950" y="2293254"/>
                <a:ext cx="819149" cy="369332"/>
              </a:xfrm>
              <a:prstGeom prst="rect">
                <a:avLst/>
              </a:prstGeom>
              <a:blipFill rotWithShape="1">
                <a:blip r:embed="rId3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070850" y="2301152"/>
                <a:ext cx="1511300" cy="369332"/>
              </a:xfrm>
              <a:prstGeom prst="rect">
                <a:avLst/>
              </a:prstGeom>
              <a:noFill/>
            </p:spPr>
            <p:txBody>
              <a:bodyPr wrap="square" rtlCol="0">
                <a:spAutoFit/>
              </a:bodyPr>
              <a:lstStyle/>
              <a:p>
                <a14:m>
                  <m:oMath xmlns:m="http://schemas.openxmlformats.org/officeDocument/2006/math">
                    <m:r>
                      <m:rPr>
                        <m:nor/>
                      </m:rPr>
                      <a:rPr lang="en-US" dirty="0"/>
                      <m:t> =&gt;</m:t>
                    </m:r>
                  </m:oMath>
                </a14:m>
                <a:r>
                  <a:rPr lang="en-US" dirty="0"/>
                  <a: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−1</m:t>
                        </m:r>
                      </m:sub>
                    </m:sSub>
                  </m:oMath>
                </a14:m>
                <a:r>
                  <a:rPr lang="en-US" dirty="0"/>
                  <a:t> = 1</a:t>
                </a:r>
                <a:endParaRPr lang="ru-RU" dirty="0"/>
              </a:p>
            </p:txBody>
          </p:sp>
        </mc:Choice>
        <mc:Fallback xmlns="">
          <p:sp>
            <p:nvSpPr>
              <p:cNvPr id="8" name="TextBox 7"/>
              <p:cNvSpPr txBox="1">
                <a:spLocks noRot="1" noChangeAspect="1" noMove="1" noResize="1" noEditPoints="1" noAdjustHandles="1" noChangeArrowheads="1" noChangeShapeType="1" noTextEdit="1"/>
              </p:cNvSpPr>
              <p:nvPr/>
            </p:nvSpPr>
            <p:spPr>
              <a:xfrm>
                <a:off x="8070850" y="2301152"/>
                <a:ext cx="1511300" cy="369332"/>
              </a:xfrm>
              <a:prstGeom prst="rect">
                <a:avLst/>
              </a:prstGeom>
              <a:blipFill rotWithShape="1">
                <a:blip r:embed="rId38"/>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37450" y="340888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ru-RU" dirty="0">
                              <a:latin typeface="Cambria Math" panose="02040503050406030204" pitchFamily="18" charset="0"/>
                            </a:rPr>
                            <m:t>2</m:t>
                          </m:r>
                        </m:sub>
                      </m:sSub>
                      <m:r>
                        <m:rPr>
                          <m:nor/>
                        </m:rPr>
                        <a:rPr lang="en-US" dirty="0">
                          <a:latin typeface="Cambria Math" panose="02040503050406030204" pitchFamily="18" charset="0"/>
                        </a:rPr>
                        <m:t>&gt;</m:t>
                      </m:r>
                      <m:r>
                        <m:rPr>
                          <m:nor/>
                        </m:rPr>
                        <a:rPr lang="en-US" dirty="0"/>
                        <m:t> </m:t>
                      </m:r>
                      <m:r>
                        <m:rPr>
                          <m:nor/>
                        </m:rPr>
                        <a:rPr lang="ru-RU" dirty="0"/>
                        <m:t>0</m:t>
                      </m:r>
                    </m:oMath>
                  </m:oMathPara>
                </a14:m>
                <a:endParaRPr lang="ru-RU" dirty="0"/>
              </a:p>
            </p:txBody>
          </p:sp>
        </mc:Choice>
        <mc:Fallback xmlns="">
          <p:sp>
            <p:nvSpPr>
              <p:cNvPr id="9" name="TextBox 8"/>
              <p:cNvSpPr txBox="1">
                <a:spLocks noRot="1" noChangeAspect="1" noMove="1" noResize="1" noEditPoints="1" noAdjustHandles="1" noChangeArrowheads="1" noChangeShapeType="1" noTextEdit="1"/>
              </p:cNvSpPr>
              <p:nvPr/>
            </p:nvSpPr>
            <p:spPr>
              <a:xfrm>
                <a:off x="7537450" y="3408889"/>
                <a:ext cx="787400" cy="369332"/>
              </a:xfrm>
              <a:prstGeom prst="rect">
                <a:avLst/>
              </a:prstGeom>
              <a:blipFill rotWithShape="1">
                <a:blip r:embed="rId3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089900" y="3404255"/>
                <a:ext cx="12446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 =&gt;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ru-RU" i="1" dirty="0">
                              <a:latin typeface="Cambria Math" panose="02040503050406030204" pitchFamily="18" charset="0"/>
                            </a:rPr>
                            <m:t>2</m:t>
                          </m:r>
                        </m:sub>
                      </m:sSub>
                      <m:r>
                        <m:rPr>
                          <m:nor/>
                        </m:rPr>
                        <a:rPr lang="en-US" dirty="0"/>
                        <m:t> = 1</m:t>
                      </m:r>
                    </m:oMath>
                  </m:oMathPara>
                </a14:m>
                <a:endParaRPr lang="en-US" dirty="0"/>
              </a:p>
              <a:p>
                <a:endParaRPr lang="ru-RU" dirty="0"/>
              </a:p>
            </p:txBody>
          </p:sp>
        </mc:Choice>
        <mc:Fallback xmlns="">
          <p:sp>
            <p:nvSpPr>
              <p:cNvPr id="23" name="TextBox 22"/>
              <p:cNvSpPr txBox="1">
                <a:spLocks noRot="1" noChangeAspect="1" noMove="1" noResize="1" noEditPoints="1" noAdjustHandles="1" noChangeArrowheads="1" noChangeShapeType="1" noTextEdit="1"/>
              </p:cNvSpPr>
              <p:nvPr/>
            </p:nvSpPr>
            <p:spPr>
              <a:xfrm>
                <a:off x="8089900" y="3404255"/>
                <a:ext cx="1244600" cy="646331"/>
              </a:xfrm>
              <a:prstGeom prst="rect">
                <a:avLst/>
              </a:prstGeom>
              <a:blipFill rotWithShape="1">
                <a:blip r:embed="rId4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514561" y="4581391"/>
                <a:ext cx="812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3</m:t>
                          </m:r>
                        </m:sub>
                      </m:sSub>
                      <m:r>
                        <m:rPr>
                          <m:nor/>
                        </m:rPr>
                        <a:rPr lang="en-US" dirty="0">
                          <a:latin typeface="Cambria Math" panose="02040503050406030204" pitchFamily="18" charset="0"/>
                        </a:rPr>
                        <m:t>&lt;</m:t>
                      </m:r>
                      <m:r>
                        <m:rPr>
                          <m:nor/>
                        </m:rPr>
                        <a:rPr lang="en-US" dirty="0"/>
                        <m:t> </m:t>
                      </m:r>
                      <m:r>
                        <m:rPr>
                          <m:nor/>
                        </m:rPr>
                        <a:rPr lang="ru-RU" dirty="0"/>
                        <m:t>0</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7514561" y="4581391"/>
                <a:ext cx="812800" cy="369332"/>
              </a:xfrm>
              <a:prstGeom prst="rect">
                <a:avLst/>
              </a:prstGeom>
              <a:blipFill rotWithShape="1">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138758" y="4581559"/>
                <a:ext cx="119574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m:t>=&gt; </m:t>
                      </m:r>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3</m:t>
                          </m:r>
                        </m:sub>
                      </m:sSub>
                      <m:r>
                        <m:rPr>
                          <m:nor/>
                        </m:rPr>
                        <a:rPr lang="en-US" dirty="0"/>
                        <m:t> = 0</m:t>
                      </m:r>
                    </m:oMath>
                  </m:oMathPara>
                </a14:m>
                <a:endParaRPr lang="ru-RU" dirty="0"/>
              </a:p>
              <a:p>
                <a:endParaRPr lang="ru-RU" dirty="0"/>
              </a:p>
            </p:txBody>
          </p:sp>
        </mc:Choice>
        <mc:Fallback xmlns="">
          <p:sp>
            <p:nvSpPr>
              <p:cNvPr id="26" name="TextBox 25"/>
              <p:cNvSpPr txBox="1">
                <a:spLocks noRot="1" noChangeAspect="1" noMove="1" noResize="1" noEditPoints="1" noAdjustHandles="1" noChangeArrowheads="1" noChangeShapeType="1" noTextEdit="1"/>
              </p:cNvSpPr>
              <p:nvPr/>
            </p:nvSpPr>
            <p:spPr>
              <a:xfrm>
                <a:off x="8138758" y="4581559"/>
                <a:ext cx="1195742" cy="646331"/>
              </a:xfrm>
              <a:prstGeom prst="rect">
                <a:avLst/>
              </a:prstGeom>
              <a:blipFill rotWithShape="1">
                <a:blip r:embed="rId4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521709" y="5724302"/>
                <a:ext cx="814828" cy="369332"/>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𝛼</m:t>
                    </m:r>
                  </m:oMath>
                </a14:m>
                <a:r>
                  <a:rPr lang="ru-RU" baseline="-25000" dirty="0"/>
                  <a:t>4</a:t>
                </a:r>
                <a:r>
                  <a:rPr lang="en-US" dirty="0"/>
                  <a:t> &gt; 0</a:t>
                </a:r>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7521709" y="5724302"/>
                <a:ext cx="814828" cy="369332"/>
              </a:xfrm>
              <a:prstGeom prst="rect">
                <a:avLst/>
              </a:prstGeom>
              <a:blipFill rotWithShape="1">
                <a:blip r:embed="rId43"/>
                <a:stretch>
                  <a:fillRect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138758" y="5718805"/>
                <a:ext cx="1459584" cy="646331"/>
              </a:xfrm>
              <a:prstGeom prst="rect">
                <a:avLst/>
              </a:prstGeom>
              <a:noFill/>
            </p:spPr>
            <p:txBody>
              <a:bodyPr wrap="square" rtlCol="0">
                <a:spAutoFit/>
              </a:bodyPr>
              <a:lstStyle/>
              <a:p>
                <a:r>
                  <a:rPr lang="en-US" dirty="0"/>
                  <a:t>=&gt;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𝑧</m:t>
                        </m:r>
                      </m:e>
                      <m:sub>
                        <m:r>
                          <a:rPr lang="en-US" dirty="0">
                            <a:latin typeface="Cambria Math" panose="02040503050406030204" pitchFamily="18" charset="0"/>
                          </a:rPr>
                          <m:t>−</m:t>
                        </m:r>
                        <m:r>
                          <a:rPr lang="en-US" i="1" dirty="0">
                            <a:latin typeface="Cambria Math" panose="02040503050406030204" pitchFamily="18" charset="0"/>
                          </a:rPr>
                          <m:t>4</m:t>
                        </m:r>
                      </m:sub>
                    </m:sSub>
                    <m:r>
                      <m:rPr>
                        <m:nor/>
                      </m:rPr>
                      <a:rPr lang="en-US" dirty="0"/>
                      <m:t> = 1</m:t>
                    </m:r>
                  </m:oMath>
                </a14:m>
                <a:endParaRPr lang="en-US" dirty="0"/>
              </a:p>
              <a:p>
                <a:endParaRPr lang="ru-RU" dirty="0"/>
              </a:p>
            </p:txBody>
          </p:sp>
        </mc:Choice>
        <mc:Fallback xmlns="">
          <p:sp>
            <p:nvSpPr>
              <p:cNvPr id="28" name="TextBox 27"/>
              <p:cNvSpPr txBox="1">
                <a:spLocks noRot="1" noChangeAspect="1" noMove="1" noResize="1" noEditPoints="1" noAdjustHandles="1" noChangeArrowheads="1" noChangeShapeType="1" noTextEdit="1"/>
              </p:cNvSpPr>
              <p:nvPr/>
            </p:nvSpPr>
            <p:spPr>
              <a:xfrm>
                <a:off x="8138758" y="5718805"/>
                <a:ext cx="1459584" cy="646331"/>
              </a:xfrm>
              <a:prstGeom prst="rect">
                <a:avLst/>
              </a:prstGeom>
              <a:blipFill rotWithShape="1">
                <a:blip r:embed="rId44"/>
                <a:stretch>
                  <a:fillRect l="-3333" t="-4717"/>
                </a:stretch>
              </a:blipFill>
            </p:spPr>
            <p:txBody>
              <a:bodyPr/>
              <a:lstStyle/>
              <a:p>
                <a:r>
                  <a:rPr lang="ru-RU">
                    <a:noFill/>
                  </a:rPr>
                  <a:t> </a:t>
                </a:r>
              </a:p>
            </p:txBody>
          </p:sp>
        </mc:Fallback>
      </mc:AlternateContent>
      <p:sp>
        <p:nvSpPr>
          <p:cNvPr id="31" name="TextBox 30"/>
          <p:cNvSpPr txBox="1"/>
          <p:nvPr/>
        </p:nvSpPr>
        <p:spPr>
          <a:xfrm>
            <a:off x="5101889" y="1557451"/>
            <a:ext cx="740245" cy="369332"/>
          </a:xfrm>
          <a:prstGeom prst="rect">
            <a:avLst/>
          </a:prstGeom>
          <a:noFill/>
        </p:spPr>
        <p:txBody>
          <a:bodyPr wrap="square" rtlCol="0">
            <a:spAutoFit/>
          </a:bodyPr>
          <a:lstStyle/>
          <a:p>
            <a:r>
              <a:rPr lang="ru-RU" dirty="0"/>
              <a:t>110</a:t>
            </a:r>
          </a:p>
        </p:txBody>
      </p:sp>
      <p:sp>
        <p:nvSpPr>
          <p:cNvPr id="32" name="TextBox 31"/>
          <p:cNvSpPr txBox="1"/>
          <p:nvPr/>
        </p:nvSpPr>
        <p:spPr>
          <a:xfrm>
            <a:off x="5328106" y="1557728"/>
            <a:ext cx="345837" cy="369332"/>
          </a:xfrm>
          <a:prstGeom prst="rect">
            <a:avLst/>
          </a:prstGeom>
          <a:noFill/>
        </p:spPr>
        <p:txBody>
          <a:bodyPr wrap="square" rtlCol="0">
            <a:spAutoFit/>
          </a:bodyPr>
          <a:lstStyle/>
          <a:p>
            <a:r>
              <a:rPr lang="ru-RU" dirty="0"/>
              <a:t>0</a:t>
            </a:r>
          </a:p>
        </p:txBody>
      </p:sp>
      <p:sp>
        <p:nvSpPr>
          <p:cNvPr id="33" name="TextBox 32"/>
          <p:cNvSpPr txBox="1"/>
          <p:nvPr/>
        </p:nvSpPr>
        <p:spPr>
          <a:xfrm>
            <a:off x="4809421" y="1555070"/>
            <a:ext cx="298378" cy="369332"/>
          </a:xfrm>
          <a:prstGeom prst="rect">
            <a:avLst/>
          </a:prstGeom>
          <a:noFill/>
        </p:spPr>
        <p:txBody>
          <a:bodyPr wrap="square" rtlCol="0">
            <a:spAutoFit/>
          </a:bodyPr>
          <a:lstStyle/>
          <a:p>
            <a:r>
              <a:rPr lang="ru-RU" dirty="0"/>
              <a:t>1</a:t>
            </a:r>
          </a:p>
        </p:txBody>
      </p:sp>
      <p:sp>
        <p:nvSpPr>
          <p:cNvPr id="34" name="TextBox 33"/>
          <p:cNvSpPr txBox="1"/>
          <p:nvPr/>
        </p:nvSpPr>
        <p:spPr>
          <a:xfrm>
            <a:off x="4926110" y="1562038"/>
            <a:ext cx="227247" cy="369332"/>
          </a:xfrm>
          <a:prstGeom prst="rect">
            <a:avLst/>
          </a:prstGeom>
          <a:noFill/>
        </p:spPr>
        <p:txBody>
          <a:bodyPr wrap="square" rtlCol="0">
            <a:spAutoFit/>
          </a:bodyPr>
          <a:lstStyle/>
          <a:p>
            <a:r>
              <a:rPr lang="ru-RU" dirty="0"/>
              <a:t>,</a:t>
            </a:r>
          </a:p>
        </p:txBody>
      </p:sp>
      <p:sp>
        <p:nvSpPr>
          <p:cNvPr id="35" name="TextBox 34"/>
          <p:cNvSpPr txBox="1"/>
          <p:nvPr/>
        </p:nvSpPr>
        <p:spPr>
          <a:xfrm>
            <a:off x="4970882" y="1559250"/>
            <a:ext cx="273834" cy="369332"/>
          </a:xfrm>
          <a:prstGeom prst="rect">
            <a:avLst/>
          </a:prstGeom>
          <a:noFill/>
        </p:spPr>
        <p:txBody>
          <a:bodyPr wrap="square" rtlCol="0">
            <a:spAutoFit/>
          </a:bodyPr>
          <a:lstStyle/>
          <a:p>
            <a:r>
              <a:rPr lang="ru-RU" dirty="0"/>
              <a:t>1</a:t>
            </a:r>
          </a:p>
        </p:txBody>
      </p:sp>
      <p:sp>
        <p:nvSpPr>
          <p:cNvPr id="36" name="TextBox 35"/>
          <p:cNvSpPr txBox="1"/>
          <p:nvPr/>
        </p:nvSpPr>
        <p:spPr>
          <a:xfrm>
            <a:off x="5101889" y="2670858"/>
            <a:ext cx="740245" cy="369332"/>
          </a:xfrm>
          <a:prstGeom prst="rect">
            <a:avLst/>
          </a:prstGeom>
          <a:noFill/>
        </p:spPr>
        <p:txBody>
          <a:bodyPr wrap="square" rtlCol="0">
            <a:spAutoFit/>
          </a:bodyPr>
          <a:lstStyle/>
          <a:p>
            <a:r>
              <a:rPr lang="ru-RU" dirty="0"/>
              <a:t>111</a:t>
            </a:r>
          </a:p>
        </p:txBody>
      </p:sp>
      <p:sp>
        <p:nvSpPr>
          <p:cNvPr id="37" name="TextBox 36"/>
          <p:cNvSpPr txBox="1"/>
          <p:nvPr/>
        </p:nvSpPr>
        <p:spPr>
          <a:xfrm>
            <a:off x="5328106" y="2673516"/>
            <a:ext cx="345837" cy="369332"/>
          </a:xfrm>
          <a:prstGeom prst="rect">
            <a:avLst/>
          </a:prstGeom>
          <a:noFill/>
        </p:spPr>
        <p:txBody>
          <a:bodyPr wrap="square" rtlCol="0">
            <a:spAutoFit/>
          </a:bodyPr>
          <a:lstStyle/>
          <a:p>
            <a:r>
              <a:rPr lang="ru-RU" dirty="0"/>
              <a:t>0</a:t>
            </a:r>
          </a:p>
        </p:txBody>
      </p:sp>
      <p:sp>
        <p:nvSpPr>
          <p:cNvPr id="38" name="TextBox 37"/>
          <p:cNvSpPr txBox="1"/>
          <p:nvPr/>
        </p:nvSpPr>
        <p:spPr>
          <a:xfrm>
            <a:off x="4809421" y="2670858"/>
            <a:ext cx="298378" cy="369332"/>
          </a:xfrm>
          <a:prstGeom prst="rect">
            <a:avLst/>
          </a:prstGeom>
          <a:noFill/>
        </p:spPr>
        <p:txBody>
          <a:bodyPr wrap="square" rtlCol="0">
            <a:spAutoFit/>
          </a:bodyPr>
          <a:lstStyle/>
          <a:p>
            <a:r>
              <a:rPr lang="ru-RU" dirty="0"/>
              <a:t>0</a:t>
            </a:r>
          </a:p>
        </p:txBody>
      </p:sp>
      <p:sp>
        <p:nvSpPr>
          <p:cNvPr id="39" name="TextBox 38"/>
          <p:cNvSpPr txBox="1"/>
          <p:nvPr/>
        </p:nvSpPr>
        <p:spPr>
          <a:xfrm>
            <a:off x="4926110" y="2675445"/>
            <a:ext cx="227247" cy="369332"/>
          </a:xfrm>
          <a:prstGeom prst="rect">
            <a:avLst/>
          </a:prstGeom>
          <a:noFill/>
        </p:spPr>
        <p:txBody>
          <a:bodyPr wrap="square" rtlCol="0">
            <a:spAutoFit/>
          </a:bodyPr>
          <a:lstStyle/>
          <a:p>
            <a:r>
              <a:rPr lang="ru-RU" dirty="0"/>
              <a:t>,</a:t>
            </a:r>
          </a:p>
        </p:txBody>
      </p:sp>
      <p:sp>
        <p:nvSpPr>
          <p:cNvPr id="40" name="TextBox 39"/>
          <p:cNvSpPr txBox="1"/>
          <p:nvPr/>
        </p:nvSpPr>
        <p:spPr>
          <a:xfrm>
            <a:off x="4970882" y="2672657"/>
            <a:ext cx="273834" cy="369332"/>
          </a:xfrm>
          <a:prstGeom prst="rect">
            <a:avLst/>
          </a:prstGeom>
          <a:noFill/>
        </p:spPr>
        <p:txBody>
          <a:bodyPr wrap="square" rtlCol="0">
            <a:spAutoFit/>
          </a:bodyPr>
          <a:lstStyle/>
          <a:p>
            <a:r>
              <a:rPr lang="ru-RU" dirty="0"/>
              <a:t>0</a:t>
            </a:r>
          </a:p>
        </p:txBody>
      </p:sp>
      <p:sp>
        <p:nvSpPr>
          <p:cNvPr id="41" name="TextBox 40"/>
          <p:cNvSpPr txBox="1"/>
          <p:nvPr/>
        </p:nvSpPr>
        <p:spPr>
          <a:xfrm>
            <a:off x="5101404" y="3810117"/>
            <a:ext cx="740245" cy="369332"/>
          </a:xfrm>
          <a:prstGeom prst="rect">
            <a:avLst/>
          </a:prstGeom>
          <a:noFill/>
        </p:spPr>
        <p:txBody>
          <a:bodyPr wrap="square" rtlCol="0">
            <a:spAutoFit/>
          </a:bodyPr>
          <a:lstStyle/>
          <a:p>
            <a:r>
              <a:rPr lang="ru-RU" dirty="0"/>
              <a:t>011</a:t>
            </a:r>
          </a:p>
        </p:txBody>
      </p:sp>
      <p:sp>
        <p:nvSpPr>
          <p:cNvPr id="42" name="TextBox 41"/>
          <p:cNvSpPr txBox="1"/>
          <p:nvPr/>
        </p:nvSpPr>
        <p:spPr>
          <a:xfrm>
            <a:off x="5327621" y="3812775"/>
            <a:ext cx="345837" cy="369332"/>
          </a:xfrm>
          <a:prstGeom prst="rect">
            <a:avLst/>
          </a:prstGeom>
          <a:noFill/>
        </p:spPr>
        <p:txBody>
          <a:bodyPr wrap="square" rtlCol="0">
            <a:spAutoFit/>
          </a:bodyPr>
          <a:lstStyle/>
          <a:p>
            <a:r>
              <a:rPr lang="ru-RU" dirty="0"/>
              <a:t>0</a:t>
            </a:r>
          </a:p>
        </p:txBody>
      </p:sp>
      <p:sp>
        <p:nvSpPr>
          <p:cNvPr id="43" name="TextBox 42"/>
          <p:cNvSpPr txBox="1"/>
          <p:nvPr/>
        </p:nvSpPr>
        <p:spPr>
          <a:xfrm>
            <a:off x="4808936" y="3810117"/>
            <a:ext cx="298378" cy="369332"/>
          </a:xfrm>
          <a:prstGeom prst="rect">
            <a:avLst/>
          </a:prstGeom>
          <a:noFill/>
        </p:spPr>
        <p:txBody>
          <a:bodyPr wrap="square" rtlCol="0">
            <a:spAutoFit/>
          </a:bodyPr>
          <a:lstStyle/>
          <a:p>
            <a:r>
              <a:rPr lang="ru-RU" dirty="0"/>
              <a:t>0</a:t>
            </a:r>
          </a:p>
        </p:txBody>
      </p:sp>
      <p:sp>
        <p:nvSpPr>
          <p:cNvPr id="44" name="TextBox 43"/>
          <p:cNvSpPr txBox="1"/>
          <p:nvPr/>
        </p:nvSpPr>
        <p:spPr>
          <a:xfrm>
            <a:off x="4925625" y="3814704"/>
            <a:ext cx="227247" cy="369332"/>
          </a:xfrm>
          <a:prstGeom prst="rect">
            <a:avLst/>
          </a:prstGeom>
          <a:noFill/>
        </p:spPr>
        <p:txBody>
          <a:bodyPr wrap="square" rtlCol="0">
            <a:spAutoFit/>
          </a:bodyPr>
          <a:lstStyle/>
          <a:p>
            <a:r>
              <a:rPr lang="ru-RU" dirty="0"/>
              <a:t>,</a:t>
            </a:r>
          </a:p>
        </p:txBody>
      </p:sp>
      <p:sp>
        <p:nvSpPr>
          <p:cNvPr id="45" name="TextBox 44"/>
          <p:cNvSpPr txBox="1"/>
          <p:nvPr/>
        </p:nvSpPr>
        <p:spPr>
          <a:xfrm>
            <a:off x="4970397" y="3811916"/>
            <a:ext cx="273834" cy="369332"/>
          </a:xfrm>
          <a:prstGeom prst="rect">
            <a:avLst/>
          </a:prstGeom>
          <a:noFill/>
        </p:spPr>
        <p:txBody>
          <a:bodyPr wrap="square" rtlCol="0">
            <a:spAutoFit/>
          </a:bodyPr>
          <a:lstStyle/>
          <a:p>
            <a:r>
              <a:rPr lang="ru-RU" dirty="0"/>
              <a:t>0</a:t>
            </a:r>
          </a:p>
        </p:txBody>
      </p:sp>
      <p:sp>
        <p:nvSpPr>
          <p:cNvPr id="46" name="TextBox 45"/>
          <p:cNvSpPr txBox="1"/>
          <p:nvPr/>
        </p:nvSpPr>
        <p:spPr>
          <a:xfrm>
            <a:off x="5101889" y="5011994"/>
            <a:ext cx="740245" cy="369332"/>
          </a:xfrm>
          <a:prstGeom prst="rect">
            <a:avLst/>
          </a:prstGeom>
          <a:noFill/>
        </p:spPr>
        <p:txBody>
          <a:bodyPr wrap="square" rtlCol="0">
            <a:spAutoFit/>
          </a:bodyPr>
          <a:lstStyle/>
          <a:p>
            <a:r>
              <a:rPr lang="ru-RU" dirty="0"/>
              <a:t>011</a:t>
            </a:r>
          </a:p>
        </p:txBody>
      </p:sp>
      <p:sp>
        <p:nvSpPr>
          <p:cNvPr id="47" name="TextBox 46"/>
          <p:cNvSpPr txBox="1"/>
          <p:nvPr/>
        </p:nvSpPr>
        <p:spPr>
          <a:xfrm>
            <a:off x="5328106" y="5014652"/>
            <a:ext cx="345837" cy="369332"/>
          </a:xfrm>
          <a:prstGeom prst="rect">
            <a:avLst/>
          </a:prstGeom>
          <a:noFill/>
        </p:spPr>
        <p:txBody>
          <a:bodyPr wrap="square" rtlCol="0">
            <a:spAutoFit/>
          </a:bodyPr>
          <a:lstStyle/>
          <a:p>
            <a:r>
              <a:rPr lang="ru-RU" dirty="0"/>
              <a:t>0</a:t>
            </a:r>
          </a:p>
        </p:txBody>
      </p:sp>
      <p:sp>
        <p:nvSpPr>
          <p:cNvPr id="48" name="TextBox 47"/>
          <p:cNvSpPr txBox="1"/>
          <p:nvPr/>
        </p:nvSpPr>
        <p:spPr>
          <a:xfrm>
            <a:off x="4809421" y="5011994"/>
            <a:ext cx="298378" cy="369332"/>
          </a:xfrm>
          <a:prstGeom prst="rect">
            <a:avLst/>
          </a:prstGeom>
          <a:noFill/>
        </p:spPr>
        <p:txBody>
          <a:bodyPr wrap="square" rtlCol="0">
            <a:spAutoFit/>
          </a:bodyPr>
          <a:lstStyle/>
          <a:p>
            <a:r>
              <a:rPr lang="ru-RU" dirty="0"/>
              <a:t>1</a:t>
            </a:r>
          </a:p>
        </p:txBody>
      </p:sp>
      <p:sp>
        <p:nvSpPr>
          <p:cNvPr id="49" name="TextBox 48"/>
          <p:cNvSpPr txBox="1"/>
          <p:nvPr/>
        </p:nvSpPr>
        <p:spPr>
          <a:xfrm>
            <a:off x="4926110" y="5016581"/>
            <a:ext cx="227247" cy="369332"/>
          </a:xfrm>
          <a:prstGeom prst="rect">
            <a:avLst/>
          </a:prstGeom>
          <a:noFill/>
        </p:spPr>
        <p:txBody>
          <a:bodyPr wrap="square" rtlCol="0">
            <a:spAutoFit/>
          </a:bodyPr>
          <a:lstStyle/>
          <a:p>
            <a:r>
              <a:rPr lang="ru-RU" dirty="0"/>
              <a:t>,</a:t>
            </a:r>
          </a:p>
        </p:txBody>
      </p:sp>
      <p:sp>
        <p:nvSpPr>
          <p:cNvPr id="50" name="TextBox 49"/>
          <p:cNvSpPr txBox="1"/>
          <p:nvPr/>
        </p:nvSpPr>
        <p:spPr>
          <a:xfrm>
            <a:off x="4970882" y="5013793"/>
            <a:ext cx="273834" cy="369332"/>
          </a:xfrm>
          <a:prstGeom prst="rect">
            <a:avLst/>
          </a:prstGeom>
          <a:noFill/>
        </p:spPr>
        <p:txBody>
          <a:bodyPr wrap="square" rtlCol="0">
            <a:spAutoFit/>
          </a:bodyPr>
          <a:lstStyle/>
          <a:p>
            <a:r>
              <a:rPr lang="ru-RU" dirty="0"/>
              <a:t>1</a:t>
            </a:r>
          </a:p>
        </p:txBody>
      </p:sp>
      <p:pic>
        <p:nvPicPr>
          <p:cNvPr id="51" name="Записанный зву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5"/>
          <a:stretch>
            <a:fillRect/>
          </a:stretch>
        </p:blipFill>
        <p:spPr>
          <a:xfrm>
            <a:off x="1027134" y="-708511"/>
            <a:ext cx="413359" cy="609600"/>
          </a:xfrm>
          <a:prstGeom prst="rect">
            <a:avLst/>
          </a:prstGeom>
        </p:spPr>
      </p:pic>
      <p:pic>
        <p:nvPicPr>
          <p:cNvPr id="52" name="Записанный звук">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45"/>
          <a:stretch>
            <a:fillRect/>
          </a:stretch>
        </p:blipFill>
        <p:spPr>
          <a:xfrm>
            <a:off x="-28206" y="-683998"/>
            <a:ext cx="304800" cy="609600"/>
          </a:xfrm>
          <a:prstGeom prst="rect">
            <a:avLst/>
          </a:prstGeom>
        </p:spPr>
      </p:pic>
      <p:pic>
        <p:nvPicPr>
          <p:cNvPr id="53" name="Записанный звук">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45"/>
          <a:stretch>
            <a:fillRect/>
          </a:stretch>
        </p:blipFill>
        <p:spPr>
          <a:xfrm>
            <a:off x="276594" y="-709567"/>
            <a:ext cx="324655" cy="609600"/>
          </a:xfrm>
          <a:prstGeom prst="rect">
            <a:avLst/>
          </a:prstGeom>
        </p:spPr>
      </p:pic>
      <p:pic>
        <p:nvPicPr>
          <p:cNvPr id="54" name="Записанный звук">
            <a:hlinkClick r:id="" action="ppaction://media"/>
          </p:cNvPr>
          <p:cNvPicPr>
            <a:picLocks noChangeAspect="1"/>
          </p:cNvPicPr>
          <p:nvPr>
            <a:audioFile r:link="rId7"/>
            <p:extLst>
              <p:ext uri="{DAA4B4D4-6D71-4841-9C94-3DE7FCFB9230}">
                <p14:media xmlns:p14="http://schemas.microsoft.com/office/powerpoint/2010/main" r:embed="rId8">
                  <p14:trim end="327.653"/>
                </p14:media>
              </p:ext>
            </p:extLst>
          </p:nvPr>
        </p:nvPicPr>
        <p:blipFill>
          <a:blip r:embed="rId45"/>
          <a:stretch>
            <a:fillRect/>
          </a:stretch>
        </p:blipFill>
        <p:spPr>
          <a:xfrm>
            <a:off x="601249" y="-709567"/>
            <a:ext cx="425885" cy="609600"/>
          </a:xfrm>
          <a:prstGeom prst="rect">
            <a:avLst/>
          </a:prstGeom>
        </p:spPr>
      </p:pic>
      <p:pic>
        <p:nvPicPr>
          <p:cNvPr id="29"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5"/>
          <a:stretch>
            <a:fillRect/>
          </a:stretch>
        </p:blipFill>
        <p:spPr>
          <a:xfrm>
            <a:off x="1500963" y="-679786"/>
            <a:ext cx="365415" cy="609600"/>
          </a:xfrm>
          <a:prstGeom prst="rect">
            <a:avLst/>
          </a:prstGeom>
        </p:spPr>
      </p:pic>
      <p:pic>
        <p:nvPicPr>
          <p:cNvPr id="30"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5"/>
          <a:stretch>
            <a:fillRect/>
          </a:stretch>
        </p:blipFill>
        <p:spPr>
          <a:xfrm>
            <a:off x="1926848" y="-683998"/>
            <a:ext cx="413359" cy="609600"/>
          </a:xfrm>
          <a:prstGeom prst="rect">
            <a:avLst/>
          </a:prstGeom>
        </p:spPr>
      </p:pic>
      <p:pic>
        <p:nvPicPr>
          <p:cNvPr id="55" name="Записанный звук">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45"/>
          <a:stretch>
            <a:fillRect/>
          </a:stretch>
        </p:blipFill>
        <p:spPr>
          <a:xfrm>
            <a:off x="2358719" y="-709567"/>
            <a:ext cx="407373" cy="609600"/>
          </a:xfrm>
          <a:prstGeom prst="rect">
            <a:avLst/>
          </a:prstGeom>
        </p:spPr>
      </p:pic>
      <p:pic>
        <p:nvPicPr>
          <p:cNvPr id="56"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5"/>
          <a:stretch>
            <a:fillRect/>
          </a:stretch>
        </p:blipFill>
        <p:spPr>
          <a:xfrm>
            <a:off x="2826562" y="-740817"/>
            <a:ext cx="365415" cy="609600"/>
          </a:xfrm>
          <a:prstGeom prst="rect">
            <a:avLst/>
          </a:prstGeom>
        </p:spPr>
      </p:pic>
      <p:pic>
        <p:nvPicPr>
          <p:cNvPr id="57"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45"/>
          <a:stretch>
            <a:fillRect/>
          </a:stretch>
        </p:blipFill>
        <p:spPr>
          <a:xfrm>
            <a:off x="3239921" y="-768172"/>
            <a:ext cx="486355" cy="609600"/>
          </a:xfrm>
          <a:prstGeom prst="rect">
            <a:avLst/>
          </a:prstGeom>
        </p:spPr>
      </p:pic>
      <p:pic>
        <p:nvPicPr>
          <p:cNvPr id="58" name="Записанный звук">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45"/>
          <a:stretch>
            <a:fillRect/>
          </a:stretch>
        </p:blipFill>
        <p:spPr>
          <a:xfrm>
            <a:off x="3774220" y="-751217"/>
            <a:ext cx="365415" cy="609600"/>
          </a:xfrm>
          <a:prstGeom prst="rect">
            <a:avLst/>
          </a:prstGeom>
        </p:spPr>
      </p:pic>
      <p:pic>
        <p:nvPicPr>
          <p:cNvPr id="59"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5"/>
          <a:stretch>
            <a:fillRect/>
          </a:stretch>
        </p:blipFill>
        <p:spPr>
          <a:xfrm>
            <a:off x="4204208" y="-685786"/>
            <a:ext cx="365415" cy="609600"/>
          </a:xfrm>
          <a:prstGeom prst="rect">
            <a:avLst/>
          </a:prstGeom>
        </p:spPr>
      </p:pic>
      <p:pic>
        <p:nvPicPr>
          <p:cNvPr id="60" name="Записанный звук">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45"/>
          <a:stretch>
            <a:fillRect/>
          </a:stretch>
        </p:blipFill>
        <p:spPr>
          <a:xfrm>
            <a:off x="4627256" y="-721534"/>
            <a:ext cx="486355" cy="609600"/>
          </a:xfrm>
          <a:prstGeom prst="rect">
            <a:avLst/>
          </a:prstGeom>
        </p:spPr>
      </p:pic>
      <p:pic>
        <p:nvPicPr>
          <p:cNvPr id="61" name="Записанный звук">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45"/>
          <a:stretch>
            <a:fillRect/>
          </a:stretch>
        </p:blipFill>
        <p:spPr>
          <a:xfrm>
            <a:off x="5195739" y="-732078"/>
            <a:ext cx="379561" cy="609600"/>
          </a:xfrm>
          <a:prstGeom prst="rect">
            <a:avLst/>
          </a:prstGeom>
        </p:spPr>
      </p:pic>
      <p:pic>
        <p:nvPicPr>
          <p:cNvPr id="62" name="Записанный звук">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45"/>
          <a:stretch>
            <a:fillRect/>
          </a:stretch>
        </p:blipFill>
        <p:spPr>
          <a:xfrm>
            <a:off x="5644050" y="-754811"/>
            <a:ext cx="365415" cy="609600"/>
          </a:xfrm>
          <a:prstGeom prst="rect">
            <a:avLst/>
          </a:prstGeom>
        </p:spPr>
      </p:pic>
      <p:pic>
        <p:nvPicPr>
          <p:cNvPr id="63" name="Записанный звук">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45"/>
          <a:stretch>
            <a:fillRect/>
          </a:stretch>
        </p:blipFill>
        <p:spPr>
          <a:xfrm>
            <a:off x="6003636" y="-768172"/>
            <a:ext cx="413359" cy="609600"/>
          </a:xfrm>
          <a:prstGeom prst="rect">
            <a:avLst/>
          </a:prstGeom>
        </p:spPr>
      </p:pic>
      <p:pic>
        <p:nvPicPr>
          <p:cNvPr id="64" name="Записанный звук">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45"/>
          <a:stretch>
            <a:fillRect/>
          </a:stretch>
        </p:blipFill>
        <p:spPr>
          <a:xfrm>
            <a:off x="6412305" y="-740817"/>
            <a:ext cx="434678" cy="609600"/>
          </a:xfrm>
          <a:prstGeom prst="rect">
            <a:avLst/>
          </a:prstGeom>
        </p:spPr>
      </p:pic>
    </p:spTree>
    <p:extLst>
      <p:ext uri="{BB962C8B-B14F-4D97-AF65-F5344CB8AC3E}">
        <p14:creationId xmlns:p14="http://schemas.microsoft.com/office/powerpoint/2010/main" val="106479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71" fill="hold"/>
                                        <p:tgtEl>
                                          <p:spTgt spid="52"/>
                                        </p:tgtEl>
                                      </p:cBhvr>
                                    </p:cmd>
                                  </p:childTnLst>
                                </p:cTn>
                              </p:par>
                              <p:par>
                                <p:cTn id="15" presetID="22" presetClass="entr" presetSubtype="4"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073" fill="hold"/>
                                        <p:tgtEl>
                                          <p:spTgt spid="53"/>
                                        </p:tgtEl>
                                      </p:cBhvr>
                                    </p:cmd>
                                  </p:childTnLst>
                                </p:cTn>
                              </p:par>
                              <p:par>
                                <p:cTn id="22" presetID="22" presetClass="entr" presetSubtype="4" fill="hold" grpId="0" nodeType="withEffect">
                                  <p:stCondLst>
                                    <p:cond delay="11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par>
                          <p:cTn id="25" fill="hold">
                            <p:stCondLst>
                              <p:cond delay="2073"/>
                            </p:stCondLst>
                            <p:childTnLst>
                              <p:par>
                                <p:cTn id="26" presetID="22" presetClass="entr" presetSubtype="4" fill="hold" nodeType="after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wipe(down)">
                                      <p:cBhvr>
                                        <p:cTn id="28" dur="500"/>
                                        <p:tgtEl>
                                          <p:spTgt spid="10">
                                            <p:txEl>
                                              <p:pRg st="1" end="1"/>
                                            </p:txEl>
                                          </p:spTgt>
                                        </p:tgtEl>
                                      </p:cBhvr>
                                    </p:animEffect>
                                  </p:childTnLst>
                                </p:cTn>
                              </p:par>
                            </p:childTnLst>
                          </p:cTn>
                        </p:par>
                        <p:par>
                          <p:cTn id="29" fill="hold">
                            <p:stCondLst>
                              <p:cond delay="2573"/>
                            </p:stCondLst>
                            <p:childTnLst>
                              <p:par>
                                <p:cTn id="30" presetID="2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wipe(down)">
                                      <p:cBhvr>
                                        <p:cTn id="35" dur="500"/>
                                        <p:tgtEl>
                                          <p:spTgt spid="1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1895" fill="hold"/>
                                        <p:tgtEl>
                                          <p:spTgt spid="54"/>
                                        </p:tgtEl>
                                      </p:cBhvr>
                                    </p:cmd>
                                  </p:childTnLst>
                                </p:cTn>
                              </p:par>
                              <p:par>
                                <p:cTn id="40" presetID="22" presetClass="entr" presetSubtype="4" fill="hold" grpId="0" nodeType="withEffect">
                                  <p:stCondLst>
                                    <p:cond delay="60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6402" fill="hold"/>
                                        <p:tgtEl>
                                          <p:spTgt spid="51"/>
                                        </p:tgtEl>
                                      </p:cBhvr>
                                    </p:cmd>
                                  </p:childTnLst>
                                </p:cTn>
                              </p:par>
                              <p:par>
                                <p:cTn id="47" presetID="22" presetClass="entr" presetSubtype="4" fill="hold" grpId="0" nodeType="withEffect">
                                  <p:stCondLst>
                                    <p:cond delay="270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2036" fill="hold"/>
                                        <p:tgtEl>
                                          <p:spTgt spid="29"/>
                                        </p:tgtEl>
                                      </p:cBhvr>
                                    </p:cmd>
                                  </p:childTnLst>
                                </p:cTn>
                              </p:par>
                              <p:par>
                                <p:cTn id="54" presetID="22" presetClass="entr" presetSubtype="4" fill="hold" nodeType="withEffect">
                                  <p:stCondLst>
                                    <p:cond delay="1100"/>
                                  </p:stCondLst>
                                  <p:childTnLst>
                                    <p:set>
                                      <p:cBhvr>
                                        <p:cTn id="55" dur="1" fill="hold">
                                          <p:stCondLst>
                                            <p:cond delay="0"/>
                                          </p:stCondLst>
                                        </p:cTn>
                                        <p:tgtEl>
                                          <p:spTgt spid="10">
                                            <p:txEl>
                                              <p:pRg st="3" end="3"/>
                                            </p:txEl>
                                          </p:spTgt>
                                        </p:tgtEl>
                                        <p:attrNameLst>
                                          <p:attrName>style.visibility</p:attrName>
                                        </p:attrNameLst>
                                      </p:cBhvr>
                                      <p:to>
                                        <p:strVal val="visible"/>
                                      </p:to>
                                    </p:set>
                                    <p:animEffect transition="in" filter="wipe(down)">
                                      <p:cBhvr>
                                        <p:cTn id="56" dur="500"/>
                                        <p:tgtEl>
                                          <p:spTgt spid="10">
                                            <p:txEl>
                                              <p:pRg st="3" end="3"/>
                                            </p:txEl>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wipe(down)">
                                      <p:cBhvr>
                                        <p:cTn id="59" dur="500"/>
                                        <p:tgtEl>
                                          <p:spTgt spid="31">
                                            <p:txEl>
                                              <p:pRg st="0" end="0"/>
                                            </p:tx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down)">
                                      <p:cBhvr>
                                        <p:cTn id="62" dur="500"/>
                                        <p:tgtEl>
                                          <p:spTgt spid="3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1"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down)">
                                      <p:cBhvr>
                                        <p:cTn id="68" dur="500"/>
                                        <p:tgtEl>
                                          <p:spTgt spid="35"/>
                                        </p:tgtEl>
                                      </p:cBhvr>
                                    </p:animEffect>
                                  </p:childTnLst>
                                </p:cTn>
                              </p:par>
                              <p:par>
                                <p:cTn id="69" presetID="42" presetClass="path" presetSubtype="0" accel="50000" decel="50000" fill="hold" nodeType="withEffect">
                                  <p:stCondLst>
                                    <p:cond delay="0"/>
                                  </p:stCondLst>
                                  <p:childTnLst>
                                    <p:animMotion origin="layout" path="M -0.00078 -3.7037E-6 L -0.01029 -3.7037E-6 " pathEditMode="relative" rAng="0" ptsTypes="AA">
                                      <p:cBhvr>
                                        <p:cTn id="70" dur="3000" fill="hold"/>
                                        <p:tgtEl>
                                          <p:spTgt spid="31">
                                            <p:txEl>
                                              <p:pRg st="0" end="0"/>
                                            </p:txEl>
                                          </p:spTgt>
                                        </p:tgtEl>
                                        <p:attrNameLst>
                                          <p:attrName>ppt_x</p:attrName>
                                          <p:attrName>ppt_y</p:attrName>
                                        </p:attrNameLst>
                                      </p:cBhvr>
                                      <p:rCtr x="-482" y="0"/>
                                    </p:animMotion>
                                  </p:childTnLst>
                                </p:cTn>
                              </p:par>
                              <p:par>
                                <p:cTn id="71" presetID="42" presetClass="path" presetSubtype="0" accel="50000" decel="50000" fill="hold" grpId="0" nodeType="withEffect">
                                  <p:stCondLst>
                                    <p:cond delay="0"/>
                                  </p:stCondLst>
                                  <p:childTnLst>
                                    <p:animMotion origin="layout" path="M -2.08333E-7 3.33333E-6 L -0.0125 3.33333E-6 " pathEditMode="relative" rAng="0" ptsTypes="AA">
                                      <p:cBhvr>
                                        <p:cTn id="72" dur="3000" fill="hold"/>
                                        <p:tgtEl>
                                          <p:spTgt spid="35"/>
                                        </p:tgtEl>
                                        <p:attrNameLst>
                                          <p:attrName>ppt_x</p:attrName>
                                          <p:attrName>ppt_y</p:attrName>
                                        </p:attrNameLst>
                                      </p:cBhvr>
                                      <p:rCtr x="-625" y="0"/>
                                    </p:animMotion>
                                  </p:childTnLst>
                                </p:cTn>
                              </p:par>
                              <p:par>
                                <p:cTn id="73" presetID="42" presetClass="path" presetSubtype="0" accel="50000" decel="50000" fill="hold" grpId="1" nodeType="withEffect">
                                  <p:stCondLst>
                                    <p:cond delay="0"/>
                                  </p:stCondLst>
                                  <p:childTnLst>
                                    <p:animMotion origin="layout" path="M -0.00039 -0.00046 L -0.0082 -0.00046 " pathEditMode="relative" rAng="0" ptsTypes="AA">
                                      <p:cBhvr>
                                        <p:cTn id="74" dur="3000" fill="hold"/>
                                        <p:tgtEl>
                                          <p:spTgt spid="33"/>
                                        </p:tgtEl>
                                        <p:attrNameLst>
                                          <p:attrName>ppt_x</p:attrName>
                                          <p:attrName>ppt_y</p:attrName>
                                        </p:attrNameLst>
                                      </p:cBhvr>
                                      <p:rCtr x="-391" y="0"/>
                                    </p:animMotion>
                                  </p:childTnLst>
                                </p:cTn>
                              </p:par>
                              <p:par>
                                <p:cTn id="75" presetID="10" presetClass="exit" presetSubtype="0" fill="hold" grpId="2" nodeType="withEffect">
                                  <p:stCondLst>
                                    <p:cond delay="0"/>
                                  </p:stCondLst>
                                  <p:childTnLst>
                                    <p:animEffect transition="out" filter="fade">
                                      <p:cBhvr>
                                        <p:cTn id="76" dur="3000"/>
                                        <p:tgtEl>
                                          <p:spTgt spid="33"/>
                                        </p:tgtEl>
                                      </p:cBhvr>
                                    </p:animEffect>
                                    <p:set>
                                      <p:cBhvr>
                                        <p:cTn id="77" dur="1" fill="hold">
                                          <p:stCondLst>
                                            <p:cond delay="2999"/>
                                          </p:stCondLst>
                                        </p:cTn>
                                        <p:tgtEl>
                                          <p:spTgt spid="33"/>
                                        </p:tgtEl>
                                        <p:attrNameLst>
                                          <p:attrName>style.visibility</p:attrName>
                                        </p:attrNameLst>
                                      </p:cBhvr>
                                      <p:to>
                                        <p:strVal val="hidden"/>
                                      </p:to>
                                    </p:set>
                                  </p:childTnLst>
                                </p:cTn>
                              </p:par>
                              <p:par>
                                <p:cTn id="78" presetID="10" presetClass="entr" presetSubtype="0" fill="hold" grpId="0" nodeType="withEffect">
                                  <p:stCondLst>
                                    <p:cond delay="200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10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4567" fill="hold"/>
                                        <p:tgtEl>
                                          <p:spTgt spid="30"/>
                                        </p:tgtEl>
                                      </p:cBhvr>
                                    </p:cmd>
                                  </p:childTnLst>
                                </p:cTn>
                              </p:par>
                              <p:par>
                                <p:cTn id="85" presetID="22" presetClass="entr" presetSubtype="4" fill="hold" grpId="0" nodeType="withEffect">
                                  <p:stCondLst>
                                    <p:cond delay="1100"/>
                                  </p:stCondLst>
                                  <p:childTnLst>
                                    <p:set>
                                      <p:cBhvr>
                                        <p:cTn id="86" dur="1" fill="hold">
                                          <p:stCondLst>
                                            <p:cond delay="0"/>
                                          </p:stCondLst>
                                        </p:cTn>
                                        <p:tgtEl>
                                          <p:spTgt spid="2"/>
                                        </p:tgtEl>
                                        <p:attrNameLst>
                                          <p:attrName>style.visibility</p:attrName>
                                        </p:attrNameLst>
                                      </p:cBhvr>
                                      <p:to>
                                        <p:strVal val="visible"/>
                                      </p:to>
                                    </p:set>
                                    <p:animEffect transition="in" filter="wipe(down)">
                                      <p:cBhvr>
                                        <p:cTn id="87" dur="500"/>
                                        <p:tgtEl>
                                          <p:spTgt spid="2"/>
                                        </p:tgtEl>
                                      </p:cBhvr>
                                    </p:animEffect>
                                  </p:childTnLst>
                                </p:cTn>
                              </p:par>
                              <p:par>
                                <p:cTn id="88" presetID="22" presetClass="entr" presetSubtype="4" fill="hold" grpId="0" nodeType="withEffect">
                                  <p:stCondLst>
                                    <p:cond delay="1700"/>
                                  </p:stCondLst>
                                  <p:childTnLst>
                                    <p:set>
                                      <p:cBhvr>
                                        <p:cTn id="89" dur="1" fill="hold">
                                          <p:stCondLst>
                                            <p:cond delay="0"/>
                                          </p:stCondLst>
                                        </p:cTn>
                                        <p:tgtEl>
                                          <p:spTgt spid="18"/>
                                        </p:tgtEl>
                                        <p:attrNameLst>
                                          <p:attrName>style.visibility</p:attrName>
                                        </p:attrNameLst>
                                      </p:cBhvr>
                                      <p:to>
                                        <p:strVal val="visible"/>
                                      </p:to>
                                    </p:set>
                                    <p:animEffect transition="in" filter="wipe(down)">
                                      <p:cBhvr>
                                        <p:cTn id="90" dur="500"/>
                                        <p:tgtEl>
                                          <p:spTgt spid="18"/>
                                        </p:tgtEl>
                                      </p:cBhvr>
                                    </p:animEffect>
                                  </p:childTnLst>
                                </p:cTn>
                              </p:par>
                              <p:par>
                                <p:cTn id="91" presetID="22" presetClass="entr" presetSubtype="4" fill="hold" nodeType="withEffect">
                                  <p:stCondLst>
                                    <p:cond delay="2900"/>
                                  </p:stCondLst>
                                  <p:childTnLst>
                                    <p:set>
                                      <p:cBhvr>
                                        <p:cTn id="92" dur="1" fill="hold">
                                          <p:stCondLst>
                                            <p:cond delay="0"/>
                                          </p:stCondLst>
                                        </p:cTn>
                                        <p:tgtEl>
                                          <p:spTgt spid="10">
                                            <p:txEl>
                                              <p:pRg st="4" end="4"/>
                                            </p:txEl>
                                          </p:spTgt>
                                        </p:tgtEl>
                                        <p:attrNameLst>
                                          <p:attrName>style.visibility</p:attrName>
                                        </p:attrNameLst>
                                      </p:cBhvr>
                                      <p:to>
                                        <p:strVal val="visible"/>
                                      </p:to>
                                    </p:set>
                                    <p:animEffect transition="in" filter="wipe(down)">
                                      <p:cBhvr>
                                        <p:cTn id="93" dur="500"/>
                                        <p:tgtEl>
                                          <p:spTgt spid="10">
                                            <p:txEl>
                                              <p:pRg st="4" end="4"/>
                                            </p:txEl>
                                          </p:spTgt>
                                        </p:tgtEl>
                                      </p:cBhvr>
                                    </p:animEffect>
                                  </p:childTnLst>
                                </p:cTn>
                              </p:par>
                            </p:childTnLst>
                          </p:cTn>
                        </p:par>
                        <p:par>
                          <p:cTn id="94" fill="hold">
                            <p:stCondLst>
                              <p:cond delay="4567"/>
                            </p:stCondLst>
                            <p:childTnLst>
                              <p:par>
                                <p:cTn id="95" presetID="22" presetClass="entr" presetSubtype="4"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down)">
                                      <p:cBhvr>
                                        <p:cTn id="97" dur="500"/>
                                        <p:tgtEl>
                                          <p:spTgt spid="15"/>
                                        </p:tgtEl>
                                      </p:cBhvr>
                                    </p:animEffect>
                                  </p:childTnLst>
                                </p:cTn>
                              </p:par>
                              <p:par>
                                <p:cTn id="98" presetID="22" presetClass="entr" presetSubtype="4" fill="hold" nodeType="withEffect">
                                  <p:stCondLst>
                                    <p:cond delay="0"/>
                                  </p:stCondLst>
                                  <p:childTnLst>
                                    <p:set>
                                      <p:cBhvr>
                                        <p:cTn id="99" dur="1" fill="hold">
                                          <p:stCondLst>
                                            <p:cond delay="0"/>
                                          </p:stCondLst>
                                        </p:cTn>
                                        <p:tgtEl>
                                          <p:spTgt spid="10">
                                            <p:txEl>
                                              <p:pRg st="5" end="5"/>
                                            </p:txEl>
                                          </p:spTgt>
                                        </p:tgtEl>
                                        <p:attrNameLst>
                                          <p:attrName>style.visibility</p:attrName>
                                        </p:attrNameLst>
                                      </p:cBhvr>
                                      <p:to>
                                        <p:strVal val="visible"/>
                                      </p:to>
                                    </p:set>
                                    <p:animEffect transition="in" filter="wipe(down)">
                                      <p:cBhvr>
                                        <p:cTn id="100" dur="500"/>
                                        <p:tgtEl>
                                          <p:spTgt spid="10">
                                            <p:txEl>
                                              <p:pRg st="5" end="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mediacall" presetSubtype="0" fill="hold" nodeType="clickEffect">
                                  <p:stCondLst>
                                    <p:cond delay="0"/>
                                  </p:stCondLst>
                                  <p:childTnLst>
                                    <p:cmd type="call" cmd="playFrom(0.0)">
                                      <p:cBhvr>
                                        <p:cTn id="104" dur="5450" fill="hold"/>
                                        <p:tgtEl>
                                          <p:spTgt spid="55"/>
                                        </p:tgtEl>
                                      </p:cBhvr>
                                    </p:cmd>
                                  </p:childTnLst>
                                </p:cTn>
                              </p:par>
                              <p:par>
                                <p:cTn id="105" presetID="22" presetClass="entr" presetSubtype="4" fill="hold" grpId="0" nodeType="withEffect">
                                  <p:stCondLst>
                                    <p:cond delay="1700"/>
                                  </p:stCondLst>
                                  <p:childTnLst>
                                    <p:set>
                                      <p:cBhvr>
                                        <p:cTn id="106" dur="1" fill="hold">
                                          <p:stCondLst>
                                            <p:cond delay="0"/>
                                          </p:stCondLst>
                                        </p:cTn>
                                        <p:tgtEl>
                                          <p:spTgt spid="7"/>
                                        </p:tgtEl>
                                        <p:attrNameLst>
                                          <p:attrName>style.visibility</p:attrName>
                                        </p:attrNameLst>
                                      </p:cBhvr>
                                      <p:to>
                                        <p:strVal val="visible"/>
                                      </p:to>
                                    </p:set>
                                    <p:animEffect transition="in" filter="wipe(down)">
                                      <p:cBhvr>
                                        <p:cTn id="107" dur="500"/>
                                        <p:tgtEl>
                                          <p:spTgt spid="7"/>
                                        </p:tgtEl>
                                      </p:cBhvr>
                                    </p:animEffect>
                                  </p:childTnLst>
                                </p:cTn>
                              </p:par>
                              <p:par>
                                <p:cTn id="108" presetID="22" presetClass="entr" presetSubtype="4" fill="hold" grpId="0" nodeType="withEffect">
                                  <p:stCondLst>
                                    <p:cond delay="3500"/>
                                  </p:stCondLst>
                                  <p:childTnLst>
                                    <p:set>
                                      <p:cBhvr>
                                        <p:cTn id="109" dur="1" fill="hold">
                                          <p:stCondLst>
                                            <p:cond delay="0"/>
                                          </p:stCondLst>
                                        </p:cTn>
                                        <p:tgtEl>
                                          <p:spTgt spid="8"/>
                                        </p:tgtEl>
                                        <p:attrNameLst>
                                          <p:attrName>style.visibility</p:attrName>
                                        </p:attrNameLst>
                                      </p:cBhvr>
                                      <p:to>
                                        <p:strVal val="visible"/>
                                      </p:to>
                                    </p:set>
                                    <p:animEffect transition="in" filter="wipe(down)">
                                      <p:cBhvr>
                                        <p:cTn id="110" dur="500"/>
                                        <p:tgtEl>
                                          <p:spTgt spid="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2036" fill="hold"/>
                                        <p:tgtEl>
                                          <p:spTgt spid="56"/>
                                        </p:tgtEl>
                                      </p:cBhvr>
                                    </p:cmd>
                                  </p:childTnLst>
                                </p:cTn>
                              </p:par>
                              <p:par>
                                <p:cTn id="115" presetID="22" presetClass="entr" presetSubtype="4" fill="hold" nodeType="withEffect">
                                  <p:stCondLst>
                                    <p:cond delay="0"/>
                                  </p:stCondLst>
                                  <p:childTnLst>
                                    <p:set>
                                      <p:cBhvr>
                                        <p:cTn id="116" dur="1" fill="hold">
                                          <p:stCondLst>
                                            <p:cond delay="0"/>
                                          </p:stCondLst>
                                        </p:cTn>
                                        <p:tgtEl>
                                          <p:spTgt spid="10">
                                            <p:txEl>
                                              <p:pRg st="6" end="6"/>
                                            </p:txEl>
                                          </p:spTgt>
                                        </p:tgtEl>
                                        <p:attrNameLst>
                                          <p:attrName>style.visibility</p:attrName>
                                        </p:attrNameLst>
                                      </p:cBhvr>
                                      <p:to>
                                        <p:strVal val="visible"/>
                                      </p:to>
                                    </p:set>
                                    <p:animEffect transition="in" filter="wipe(down)">
                                      <p:cBhvr>
                                        <p:cTn id="117" dur="500"/>
                                        <p:tgtEl>
                                          <p:spTgt spid="10">
                                            <p:txEl>
                                              <p:pRg st="6" end="6"/>
                                            </p:txEl>
                                          </p:spTgt>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36">
                                            <p:txEl>
                                              <p:pRg st="0" end="0"/>
                                            </p:txEl>
                                          </p:spTgt>
                                        </p:tgtEl>
                                        <p:attrNameLst>
                                          <p:attrName>style.visibility</p:attrName>
                                        </p:attrNameLst>
                                      </p:cBhvr>
                                      <p:to>
                                        <p:strVal val="visible"/>
                                      </p:to>
                                    </p:set>
                                    <p:animEffect transition="in" filter="wipe(down)">
                                      <p:cBhvr>
                                        <p:cTn id="120" dur="500"/>
                                        <p:tgtEl>
                                          <p:spTgt spid="36">
                                            <p:txEl>
                                              <p:pRg st="0" end="0"/>
                                            </p:txEl>
                                          </p:spTgt>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down)">
                                      <p:cBhvr>
                                        <p:cTn id="126" dur="500"/>
                                        <p:tgtEl>
                                          <p:spTgt spid="39"/>
                                        </p:tgtEl>
                                      </p:cBhvr>
                                    </p:animEffect>
                                  </p:childTnLst>
                                </p:cTn>
                              </p:par>
                              <p:par>
                                <p:cTn id="127" presetID="22" presetClass="entr" presetSubtype="4" fill="hold" grpId="1"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wipe(down)">
                                      <p:cBhvr>
                                        <p:cTn id="129" dur="500"/>
                                        <p:tgtEl>
                                          <p:spTgt spid="40"/>
                                        </p:tgtEl>
                                      </p:cBhvr>
                                    </p:animEffect>
                                  </p:childTnLst>
                                </p:cTn>
                              </p:par>
                              <p:par>
                                <p:cTn id="130" presetID="42" presetClass="path" presetSubtype="0" accel="50000" decel="50000" fill="hold" nodeType="withEffect">
                                  <p:stCondLst>
                                    <p:cond delay="0"/>
                                  </p:stCondLst>
                                  <p:childTnLst>
                                    <p:animMotion origin="layout" path="M -0.00078 3.33333E-6 L -0.01028 3.33333E-6 " pathEditMode="relative" rAng="0" ptsTypes="AA">
                                      <p:cBhvr>
                                        <p:cTn id="131" dur="3000" fill="hold"/>
                                        <p:tgtEl>
                                          <p:spTgt spid="36">
                                            <p:txEl>
                                              <p:pRg st="0" end="0"/>
                                            </p:txEl>
                                          </p:spTgt>
                                        </p:tgtEl>
                                        <p:attrNameLst>
                                          <p:attrName>ppt_x</p:attrName>
                                          <p:attrName>ppt_y</p:attrName>
                                        </p:attrNameLst>
                                      </p:cBhvr>
                                      <p:rCtr x="-482" y="0"/>
                                    </p:animMotion>
                                  </p:childTnLst>
                                </p:cTn>
                              </p:par>
                              <p:par>
                                <p:cTn id="132" presetID="42" presetClass="path" presetSubtype="0" accel="50000" decel="50000" fill="hold" grpId="0" nodeType="withEffect">
                                  <p:stCondLst>
                                    <p:cond delay="0"/>
                                  </p:stCondLst>
                                  <p:childTnLst>
                                    <p:animMotion origin="layout" path="M 3.125E-6 3.7037E-7 L -0.0125 3.7037E-7 " pathEditMode="relative" rAng="0" ptsTypes="AA">
                                      <p:cBhvr>
                                        <p:cTn id="133" dur="3000" fill="hold"/>
                                        <p:tgtEl>
                                          <p:spTgt spid="40"/>
                                        </p:tgtEl>
                                        <p:attrNameLst>
                                          <p:attrName>ppt_x</p:attrName>
                                          <p:attrName>ppt_y</p:attrName>
                                        </p:attrNameLst>
                                      </p:cBhvr>
                                      <p:rCtr x="-625" y="0"/>
                                    </p:animMotion>
                                  </p:childTnLst>
                                </p:cTn>
                              </p:par>
                              <p:par>
                                <p:cTn id="134" presetID="42" presetClass="path" presetSubtype="0" accel="50000" decel="50000" fill="hold" grpId="1" nodeType="withEffect">
                                  <p:stCondLst>
                                    <p:cond delay="0"/>
                                  </p:stCondLst>
                                  <p:childTnLst>
                                    <p:animMotion origin="layout" path="M -0.00039 -0.00047 L -0.0082 -0.00047 " pathEditMode="relative" rAng="0" ptsTypes="AA">
                                      <p:cBhvr>
                                        <p:cTn id="135" dur="3000" fill="hold"/>
                                        <p:tgtEl>
                                          <p:spTgt spid="38"/>
                                        </p:tgtEl>
                                        <p:attrNameLst>
                                          <p:attrName>ppt_x</p:attrName>
                                          <p:attrName>ppt_y</p:attrName>
                                        </p:attrNameLst>
                                      </p:cBhvr>
                                      <p:rCtr x="-391" y="0"/>
                                    </p:animMotion>
                                  </p:childTnLst>
                                </p:cTn>
                              </p:par>
                              <p:par>
                                <p:cTn id="136" presetID="10" presetClass="exit" presetSubtype="0" fill="hold" grpId="2" nodeType="withEffect">
                                  <p:stCondLst>
                                    <p:cond delay="0"/>
                                  </p:stCondLst>
                                  <p:childTnLst>
                                    <p:animEffect transition="out" filter="fade">
                                      <p:cBhvr>
                                        <p:cTn id="137" dur="3000"/>
                                        <p:tgtEl>
                                          <p:spTgt spid="38"/>
                                        </p:tgtEl>
                                      </p:cBhvr>
                                    </p:animEffect>
                                    <p:set>
                                      <p:cBhvr>
                                        <p:cTn id="138" dur="1" fill="hold">
                                          <p:stCondLst>
                                            <p:cond delay="2999"/>
                                          </p:stCondLst>
                                        </p:cTn>
                                        <p:tgtEl>
                                          <p:spTgt spid="38"/>
                                        </p:tgtEl>
                                        <p:attrNameLst>
                                          <p:attrName>style.visibility</p:attrName>
                                        </p:attrNameLst>
                                      </p:cBhvr>
                                      <p:to>
                                        <p:strVal val="hidden"/>
                                      </p:to>
                                    </p:set>
                                  </p:childTnLst>
                                </p:cTn>
                              </p:par>
                              <p:par>
                                <p:cTn id="139" presetID="10" presetClass="entr" presetSubtype="0" fill="hold" grpId="0" nodeType="withEffect">
                                  <p:stCondLst>
                                    <p:cond delay="2000"/>
                                  </p:stCondLst>
                                  <p:childTnLst>
                                    <p:set>
                                      <p:cBhvr>
                                        <p:cTn id="140" dur="1" fill="hold">
                                          <p:stCondLst>
                                            <p:cond delay="0"/>
                                          </p:stCondLst>
                                        </p:cTn>
                                        <p:tgtEl>
                                          <p:spTgt spid="37"/>
                                        </p:tgtEl>
                                        <p:attrNameLst>
                                          <p:attrName>style.visibility</p:attrName>
                                        </p:attrNameLst>
                                      </p:cBhvr>
                                      <p:to>
                                        <p:strVal val="visible"/>
                                      </p:to>
                                    </p:set>
                                    <p:animEffect transition="in" filter="fade">
                                      <p:cBhvr>
                                        <p:cTn id="141" dur="1000"/>
                                        <p:tgtEl>
                                          <p:spTgt spid="37"/>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mediacall" presetSubtype="0" fill="hold" nodeType="clickEffect">
                                  <p:stCondLst>
                                    <p:cond delay="0"/>
                                  </p:stCondLst>
                                  <p:childTnLst>
                                    <p:cmd type="call" cmd="playFrom(0.0)">
                                      <p:cBhvr>
                                        <p:cTn id="145" dur="4451" fill="hold"/>
                                        <p:tgtEl>
                                          <p:spTgt spid="57"/>
                                        </p:tgtEl>
                                      </p:cBhvr>
                                    </p:cmd>
                                  </p:childTnLst>
                                </p:cTn>
                              </p:par>
                              <p:par>
                                <p:cTn id="146" presetID="22" presetClass="entr" presetSubtype="4" fill="hold" grpId="0" nodeType="withEffect">
                                  <p:stCondLst>
                                    <p:cond delay="1100"/>
                                  </p:stCondLst>
                                  <p:childTnLst>
                                    <p:set>
                                      <p:cBhvr>
                                        <p:cTn id="147" dur="1" fill="hold">
                                          <p:stCondLst>
                                            <p:cond delay="0"/>
                                          </p:stCondLst>
                                        </p:cTn>
                                        <p:tgtEl>
                                          <p:spTgt spid="21"/>
                                        </p:tgtEl>
                                        <p:attrNameLst>
                                          <p:attrName>style.visibility</p:attrName>
                                        </p:attrNameLst>
                                      </p:cBhvr>
                                      <p:to>
                                        <p:strVal val="visible"/>
                                      </p:to>
                                    </p:set>
                                    <p:animEffect transition="in" filter="wipe(down)">
                                      <p:cBhvr>
                                        <p:cTn id="148" dur="500"/>
                                        <p:tgtEl>
                                          <p:spTgt spid="21"/>
                                        </p:tgtEl>
                                      </p:cBhvr>
                                    </p:animEffect>
                                  </p:childTnLst>
                                </p:cTn>
                              </p:par>
                              <p:par>
                                <p:cTn id="149" presetID="22" presetClass="entr" presetSubtype="4" fill="hold" grpId="0" nodeType="withEffect">
                                  <p:stCondLst>
                                    <p:cond delay="1600"/>
                                  </p:stCondLst>
                                  <p:childTnLst>
                                    <p:set>
                                      <p:cBhvr>
                                        <p:cTn id="150" dur="1" fill="hold">
                                          <p:stCondLst>
                                            <p:cond delay="0"/>
                                          </p:stCondLst>
                                        </p:cTn>
                                        <p:tgtEl>
                                          <p:spTgt spid="20"/>
                                        </p:tgtEl>
                                        <p:attrNameLst>
                                          <p:attrName>style.visibility</p:attrName>
                                        </p:attrNameLst>
                                      </p:cBhvr>
                                      <p:to>
                                        <p:strVal val="visible"/>
                                      </p:to>
                                    </p:set>
                                    <p:animEffect transition="in" filter="wipe(down)">
                                      <p:cBhvr>
                                        <p:cTn id="151" dur="500"/>
                                        <p:tgtEl>
                                          <p:spTgt spid="20"/>
                                        </p:tgtEl>
                                      </p:cBhvr>
                                    </p:animEffect>
                                  </p:childTnLst>
                                </p:cTn>
                              </p:par>
                              <p:par>
                                <p:cTn id="152" presetID="22" presetClass="entr" presetSubtype="4" fill="hold" nodeType="withEffect">
                                  <p:stCondLst>
                                    <p:cond delay="3100"/>
                                  </p:stCondLst>
                                  <p:childTnLst>
                                    <p:set>
                                      <p:cBhvr>
                                        <p:cTn id="153" dur="1" fill="hold">
                                          <p:stCondLst>
                                            <p:cond delay="0"/>
                                          </p:stCondLst>
                                        </p:cTn>
                                        <p:tgtEl>
                                          <p:spTgt spid="10">
                                            <p:txEl>
                                              <p:pRg st="7" end="7"/>
                                            </p:txEl>
                                          </p:spTgt>
                                        </p:tgtEl>
                                        <p:attrNameLst>
                                          <p:attrName>style.visibility</p:attrName>
                                        </p:attrNameLst>
                                      </p:cBhvr>
                                      <p:to>
                                        <p:strVal val="visible"/>
                                      </p:to>
                                    </p:set>
                                    <p:animEffect transition="in" filter="wipe(down)">
                                      <p:cBhvr>
                                        <p:cTn id="154" dur="500"/>
                                        <p:tgtEl>
                                          <p:spTgt spid="10">
                                            <p:txEl>
                                              <p:pRg st="7" end="7"/>
                                            </p:txEl>
                                          </p:spTgt>
                                        </p:tgtEl>
                                      </p:cBhvr>
                                    </p:animEffect>
                                  </p:childTnLst>
                                </p:cTn>
                              </p:par>
                            </p:childTnLst>
                          </p:cTn>
                        </p:par>
                        <p:par>
                          <p:cTn id="155" fill="hold">
                            <p:stCondLst>
                              <p:cond delay="4451"/>
                            </p:stCondLst>
                            <p:childTnLst>
                              <p:par>
                                <p:cTn id="156" presetID="22" presetClass="entr" presetSubtype="4" fill="hold" nodeType="afterEffect">
                                  <p:stCondLst>
                                    <p:cond delay="0"/>
                                  </p:stCondLst>
                                  <p:childTnLst>
                                    <p:set>
                                      <p:cBhvr>
                                        <p:cTn id="157" dur="1" fill="hold">
                                          <p:stCondLst>
                                            <p:cond delay="0"/>
                                          </p:stCondLst>
                                        </p:cTn>
                                        <p:tgtEl>
                                          <p:spTgt spid="14"/>
                                        </p:tgtEl>
                                        <p:attrNameLst>
                                          <p:attrName>style.visibility</p:attrName>
                                        </p:attrNameLst>
                                      </p:cBhvr>
                                      <p:to>
                                        <p:strVal val="visible"/>
                                      </p:to>
                                    </p:set>
                                    <p:animEffect transition="in" filter="wipe(down)">
                                      <p:cBhvr>
                                        <p:cTn id="158" dur="500"/>
                                        <p:tgtEl>
                                          <p:spTgt spid="14"/>
                                        </p:tgtEl>
                                      </p:cBhvr>
                                    </p:animEffect>
                                  </p:childTnLst>
                                </p:cTn>
                              </p:par>
                              <p:par>
                                <p:cTn id="159" presetID="22" presetClass="entr" presetSubtype="4" fill="hold" nodeType="withEffect">
                                  <p:stCondLst>
                                    <p:cond delay="0"/>
                                  </p:stCondLst>
                                  <p:childTnLst>
                                    <p:set>
                                      <p:cBhvr>
                                        <p:cTn id="160" dur="1" fill="hold">
                                          <p:stCondLst>
                                            <p:cond delay="0"/>
                                          </p:stCondLst>
                                        </p:cTn>
                                        <p:tgtEl>
                                          <p:spTgt spid="10">
                                            <p:txEl>
                                              <p:pRg st="8" end="8"/>
                                            </p:txEl>
                                          </p:spTgt>
                                        </p:tgtEl>
                                        <p:attrNameLst>
                                          <p:attrName>style.visibility</p:attrName>
                                        </p:attrNameLst>
                                      </p:cBhvr>
                                      <p:to>
                                        <p:strVal val="visible"/>
                                      </p:to>
                                    </p:set>
                                    <p:animEffect transition="in" filter="wipe(down)">
                                      <p:cBhvr>
                                        <p:cTn id="161" dur="500"/>
                                        <p:tgtEl>
                                          <p:spTgt spid="10">
                                            <p:txEl>
                                              <p:pRg st="8" end="8"/>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mediacall" presetSubtype="0" fill="hold" nodeType="clickEffect">
                                  <p:stCondLst>
                                    <p:cond delay="0"/>
                                  </p:stCondLst>
                                  <p:childTnLst>
                                    <p:cmd type="call" cmd="playFrom(0.0)">
                                      <p:cBhvr>
                                        <p:cTn id="165" dur="5380" fill="hold"/>
                                        <p:tgtEl>
                                          <p:spTgt spid="58"/>
                                        </p:tgtEl>
                                      </p:cBhvr>
                                    </p:cmd>
                                  </p:childTnLst>
                                </p:cTn>
                              </p:par>
                              <p:par>
                                <p:cTn id="166" presetID="22" presetClass="entr" presetSubtype="4" fill="hold" grpId="0" nodeType="withEffect">
                                  <p:stCondLst>
                                    <p:cond delay="1700"/>
                                  </p:stCondLst>
                                  <p:childTnLst>
                                    <p:set>
                                      <p:cBhvr>
                                        <p:cTn id="167" dur="1" fill="hold">
                                          <p:stCondLst>
                                            <p:cond delay="0"/>
                                          </p:stCondLst>
                                        </p:cTn>
                                        <p:tgtEl>
                                          <p:spTgt spid="9"/>
                                        </p:tgtEl>
                                        <p:attrNameLst>
                                          <p:attrName>style.visibility</p:attrName>
                                        </p:attrNameLst>
                                      </p:cBhvr>
                                      <p:to>
                                        <p:strVal val="visible"/>
                                      </p:to>
                                    </p:set>
                                    <p:animEffect transition="in" filter="wipe(down)">
                                      <p:cBhvr>
                                        <p:cTn id="168" dur="500"/>
                                        <p:tgtEl>
                                          <p:spTgt spid="9"/>
                                        </p:tgtEl>
                                      </p:cBhvr>
                                    </p:animEffect>
                                  </p:childTnLst>
                                </p:cTn>
                              </p:par>
                              <p:par>
                                <p:cTn id="169" presetID="22" presetClass="entr" presetSubtype="4" fill="hold" grpId="0" nodeType="withEffect">
                                  <p:stCondLst>
                                    <p:cond delay="3500"/>
                                  </p:stCondLst>
                                  <p:childTnLst>
                                    <p:set>
                                      <p:cBhvr>
                                        <p:cTn id="170" dur="1" fill="hold">
                                          <p:stCondLst>
                                            <p:cond delay="0"/>
                                          </p:stCondLst>
                                        </p:cTn>
                                        <p:tgtEl>
                                          <p:spTgt spid="23"/>
                                        </p:tgtEl>
                                        <p:attrNameLst>
                                          <p:attrName>style.visibility</p:attrName>
                                        </p:attrNameLst>
                                      </p:cBhvr>
                                      <p:to>
                                        <p:strVal val="visible"/>
                                      </p:to>
                                    </p:set>
                                    <p:animEffect transition="in" filter="wipe(down)">
                                      <p:cBhvr>
                                        <p:cTn id="171" dur="500"/>
                                        <p:tgtEl>
                                          <p:spTgt spid="23"/>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mediacall" presetSubtype="0" fill="hold" nodeType="clickEffect">
                                  <p:stCondLst>
                                    <p:cond delay="0"/>
                                  </p:stCondLst>
                                  <p:childTnLst>
                                    <p:cmd type="call" cmd="playFrom(0.0)">
                                      <p:cBhvr>
                                        <p:cTn id="175" dur="2036" fill="hold"/>
                                        <p:tgtEl>
                                          <p:spTgt spid="59"/>
                                        </p:tgtEl>
                                      </p:cBhvr>
                                    </p:cmd>
                                  </p:childTnLst>
                                </p:cTn>
                              </p:par>
                              <p:par>
                                <p:cTn id="176" presetID="22" presetClass="entr" presetSubtype="4" fill="hold" nodeType="withEffect">
                                  <p:stCondLst>
                                    <p:cond delay="0"/>
                                  </p:stCondLst>
                                  <p:childTnLst>
                                    <p:set>
                                      <p:cBhvr>
                                        <p:cTn id="177" dur="1" fill="hold">
                                          <p:stCondLst>
                                            <p:cond delay="0"/>
                                          </p:stCondLst>
                                        </p:cTn>
                                        <p:tgtEl>
                                          <p:spTgt spid="10">
                                            <p:txEl>
                                              <p:pRg st="9" end="9"/>
                                            </p:txEl>
                                          </p:spTgt>
                                        </p:tgtEl>
                                        <p:attrNameLst>
                                          <p:attrName>style.visibility</p:attrName>
                                        </p:attrNameLst>
                                      </p:cBhvr>
                                      <p:to>
                                        <p:strVal val="visible"/>
                                      </p:to>
                                    </p:set>
                                    <p:animEffect transition="in" filter="wipe(down)">
                                      <p:cBhvr>
                                        <p:cTn id="178" dur="500"/>
                                        <p:tgtEl>
                                          <p:spTgt spid="10">
                                            <p:txEl>
                                              <p:pRg st="9" end="9"/>
                                            </p:txEl>
                                          </p:spTgt>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41">
                                            <p:txEl>
                                              <p:pRg st="0" end="0"/>
                                            </p:txEl>
                                          </p:spTgt>
                                        </p:tgtEl>
                                        <p:attrNameLst>
                                          <p:attrName>style.visibility</p:attrName>
                                        </p:attrNameLst>
                                      </p:cBhvr>
                                      <p:to>
                                        <p:strVal val="visible"/>
                                      </p:to>
                                    </p:set>
                                    <p:animEffect transition="in" filter="wipe(down)">
                                      <p:cBhvr>
                                        <p:cTn id="181" dur="500"/>
                                        <p:tgtEl>
                                          <p:spTgt spid="41">
                                            <p:txEl>
                                              <p:pRg st="0" end="0"/>
                                            </p:txEl>
                                          </p:spTgt>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43"/>
                                        </p:tgtEl>
                                        <p:attrNameLst>
                                          <p:attrName>style.visibility</p:attrName>
                                        </p:attrNameLst>
                                      </p:cBhvr>
                                      <p:to>
                                        <p:strVal val="visible"/>
                                      </p:to>
                                    </p:set>
                                    <p:animEffect transition="in" filter="wipe(down)">
                                      <p:cBhvr>
                                        <p:cTn id="184" dur="500"/>
                                        <p:tgtEl>
                                          <p:spTgt spid="43"/>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44"/>
                                        </p:tgtEl>
                                        <p:attrNameLst>
                                          <p:attrName>style.visibility</p:attrName>
                                        </p:attrNameLst>
                                      </p:cBhvr>
                                      <p:to>
                                        <p:strVal val="visible"/>
                                      </p:to>
                                    </p:set>
                                    <p:animEffect transition="in" filter="wipe(down)">
                                      <p:cBhvr>
                                        <p:cTn id="187" dur="500"/>
                                        <p:tgtEl>
                                          <p:spTgt spid="44"/>
                                        </p:tgtEl>
                                      </p:cBhvr>
                                    </p:animEffect>
                                  </p:childTnLst>
                                </p:cTn>
                              </p:par>
                              <p:par>
                                <p:cTn id="188" presetID="22" presetClass="entr" presetSubtype="4" fill="hold" grpId="1" nodeType="withEffect">
                                  <p:stCondLst>
                                    <p:cond delay="0"/>
                                  </p:stCondLst>
                                  <p:childTnLst>
                                    <p:set>
                                      <p:cBhvr>
                                        <p:cTn id="189" dur="1" fill="hold">
                                          <p:stCondLst>
                                            <p:cond delay="0"/>
                                          </p:stCondLst>
                                        </p:cTn>
                                        <p:tgtEl>
                                          <p:spTgt spid="45"/>
                                        </p:tgtEl>
                                        <p:attrNameLst>
                                          <p:attrName>style.visibility</p:attrName>
                                        </p:attrNameLst>
                                      </p:cBhvr>
                                      <p:to>
                                        <p:strVal val="visible"/>
                                      </p:to>
                                    </p:set>
                                    <p:animEffect transition="in" filter="wipe(down)">
                                      <p:cBhvr>
                                        <p:cTn id="190" dur="500"/>
                                        <p:tgtEl>
                                          <p:spTgt spid="45"/>
                                        </p:tgtEl>
                                      </p:cBhvr>
                                    </p:animEffect>
                                  </p:childTnLst>
                                </p:cTn>
                              </p:par>
                              <p:par>
                                <p:cTn id="191" presetID="42" presetClass="path" presetSubtype="0" accel="50000" decel="50000" fill="hold" nodeType="withEffect">
                                  <p:stCondLst>
                                    <p:cond delay="0"/>
                                  </p:stCondLst>
                                  <p:childTnLst>
                                    <p:animMotion origin="layout" path="M -0.00078 3.33333E-6 L -0.01028 3.33333E-6 " pathEditMode="relative" rAng="0" ptsTypes="AA">
                                      <p:cBhvr>
                                        <p:cTn id="192" dur="3000" fill="hold"/>
                                        <p:tgtEl>
                                          <p:spTgt spid="41">
                                            <p:txEl>
                                              <p:pRg st="0" end="0"/>
                                            </p:txEl>
                                          </p:spTgt>
                                        </p:tgtEl>
                                        <p:attrNameLst>
                                          <p:attrName>ppt_x</p:attrName>
                                          <p:attrName>ppt_y</p:attrName>
                                        </p:attrNameLst>
                                      </p:cBhvr>
                                      <p:rCtr x="-482" y="0"/>
                                    </p:animMotion>
                                  </p:childTnLst>
                                </p:cTn>
                              </p:par>
                              <p:par>
                                <p:cTn id="193" presetID="42" presetClass="path" presetSubtype="0" accel="50000" decel="50000" fill="hold" grpId="0" nodeType="withEffect">
                                  <p:stCondLst>
                                    <p:cond delay="0"/>
                                  </p:stCondLst>
                                  <p:childTnLst>
                                    <p:animMotion origin="layout" path="M 3.125E-6 3.7037E-7 L -0.0125 3.7037E-7 " pathEditMode="relative" rAng="0" ptsTypes="AA">
                                      <p:cBhvr>
                                        <p:cTn id="194" dur="3000" fill="hold"/>
                                        <p:tgtEl>
                                          <p:spTgt spid="45"/>
                                        </p:tgtEl>
                                        <p:attrNameLst>
                                          <p:attrName>ppt_x</p:attrName>
                                          <p:attrName>ppt_y</p:attrName>
                                        </p:attrNameLst>
                                      </p:cBhvr>
                                      <p:rCtr x="-625" y="0"/>
                                    </p:animMotion>
                                  </p:childTnLst>
                                </p:cTn>
                              </p:par>
                              <p:par>
                                <p:cTn id="195" presetID="42" presetClass="path" presetSubtype="0" accel="50000" decel="50000" fill="hold" grpId="1" nodeType="withEffect">
                                  <p:stCondLst>
                                    <p:cond delay="0"/>
                                  </p:stCondLst>
                                  <p:childTnLst>
                                    <p:animMotion origin="layout" path="M -0.00039 -0.00047 L -0.0082 -0.00047 " pathEditMode="relative" rAng="0" ptsTypes="AA">
                                      <p:cBhvr>
                                        <p:cTn id="196" dur="3000" fill="hold"/>
                                        <p:tgtEl>
                                          <p:spTgt spid="43"/>
                                        </p:tgtEl>
                                        <p:attrNameLst>
                                          <p:attrName>ppt_x</p:attrName>
                                          <p:attrName>ppt_y</p:attrName>
                                        </p:attrNameLst>
                                      </p:cBhvr>
                                      <p:rCtr x="-391" y="0"/>
                                    </p:animMotion>
                                  </p:childTnLst>
                                </p:cTn>
                              </p:par>
                              <p:par>
                                <p:cTn id="197" presetID="10" presetClass="exit" presetSubtype="0" fill="hold" grpId="2" nodeType="withEffect">
                                  <p:stCondLst>
                                    <p:cond delay="0"/>
                                  </p:stCondLst>
                                  <p:childTnLst>
                                    <p:animEffect transition="out" filter="fade">
                                      <p:cBhvr>
                                        <p:cTn id="198" dur="3000"/>
                                        <p:tgtEl>
                                          <p:spTgt spid="43"/>
                                        </p:tgtEl>
                                      </p:cBhvr>
                                    </p:animEffect>
                                    <p:set>
                                      <p:cBhvr>
                                        <p:cTn id="199" dur="1" fill="hold">
                                          <p:stCondLst>
                                            <p:cond delay="2999"/>
                                          </p:stCondLst>
                                        </p:cTn>
                                        <p:tgtEl>
                                          <p:spTgt spid="43"/>
                                        </p:tgtEl>
                                        <p:attrNameLst>
                                          <p:attrName>style.visibility</p:attrName>
                                        </p:attrNameLst>
                                      </p:cBhvr>
                                      <p:to>
                                        <p:strVal val="hidden"/>
                                      </p:to>
                                    </p:set>
                                  </p:childTnLst>
                                </p:cTn>
                              </p:par>
                              <p:par>
                                <p:cTn id="200" presetID="10" presetClass="entr" presetSubtype="0" fill="hold" grpId="0" nodeType="withEffect">
                                  <p:stCondLst>
                                    <p:cond delay="2000"/>
                                  </p:stCondLst>
                                  <p:childTnLst>
                                    <p:set>
                                      <p:cBhvr>
                                        <p:cTn id="201" dur="1" fill="hold">
                                          <p:stCondLst>
                                            <p:cond delay="0"/>
                                          </p:stCondLst>
                                        </p:cTn>
                                        <p:tgtEl>
                                          <p:spTgt spid="42"/>
                                        </p:tgtEl>
                                        <p:attrNameLst>
                                          <p:attrName>style.visibility</p:attrName>
                                        </p:attrNameLst>
                                      </p:cBhvr>
                                      <p:to>
                                        <p:strVal val="visible"/>
                                      </p:to>
                                    </p:set>
                                    <p:animEffect transition="in" filter="fade">
                                      <p:cBhvr>
                                        <p:cTn id="202" dur="1000"/>
                                        <p:tgtEl>
                                          <p:spTgt spid="42"/>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mediacall" presetSubtype="0" fill="hold" nodeType="clickEffect">
                                  <p:stCondLst>
                                    <p:cond delay="0"/>
                                  </p:stCondLst>
                                  <p:childTnLst>
                                    <p:cmd type="call" cmd="playFrom(0.0)">
                                      <p:cBhvr>
                                        <p:cTn id="206" dur="4451" fill="hold"/>
                                        <p:tgtEl>
                                          <p:spTgt spid="60"/>
                                        </p:tgtEl>
                                      </p:cBhvr>
                                    </p:cmd>
                                  </p:childTnLst>
                                </p:cTn>
                              </p:par>
                              <p:par>
                                <p:cTn id="207" presetID="22" presetClass="entr" presetSubtype="4" fill="hold" grpId="0" nodeType="withEffect">
                                  <p:stCondLst>
                                    <p:cond delay="1200"/>
                                  </p:stCondLst>
                                  <p:childTnLst>
                                    <p:set>
                                      <p:cBhvr>
                                        <p:cTn id="208" dur="1" fill="hold">
                                          <p:stCondLst>
                                            <p:cond delay="0"/>
                                          </p:stCondLst>
                                        </p:cTn>
                                        <p:tgtEl>
                                          <p:spTgt spid="19"/>
                                        </p:tgtEl>
                                        <p:attrNameLst>
                                          <p:attrName>style.visibility</p:attrName>
                                        </p:attrNameLst>
                                      </p:cBhvr>
                                      <p:to>
                                        <p:strVal val="visible"/>
                                      </p:to>
                                    </p:set>
                                    <p:animEffect transition="in" filter="wipe(down)">
                                      <p:cBhvr>
                                        <p:cTn id="209" dur="500"/>
                                        <p:tgtEl>
                                          <p:spTgt spid="19"/>
                                        </p:tgtEl>
                                      </p:cBhvr>
                                    </p:animEffect>
                                  </p:childTnLst>
                                </p:cTn>
                              </p:par>
                              <p:par>
                                <p:cTn id="210" presetID="22" presetClass="entr" presetSubtype="4" fill="hold" grpId="0" nodeType="withEffect">
                                  <p:stCondLst>
                                    <p:cond delay="1800"/>
                                  </p:stCondLst>
                                  <p:childTnLst>
                                    <p:set>
                                      <p:cBhvr>
                                        <p:cTn id="211" dur="1" fill="hold">
                                          <p:stCondLst>
                                            <p:cond delay="0"/>
                                          </p:stCondLst>
                                        </p:cTn>
                                        <p:tgtEl>
                                          <p:spTgt spid="22"/>
                                        </p:tgtEl>
                                        <p:attrNameLst>
                                          <p:attrName>style.visibility</p:attrName>
                                        </p:attrNameLst>
                                      </p:cBhvr>
                                      <p:to>
                                        <p:strVal val="visible"/>
                                      </p:to>
                                    </p:set>
                                    <p:animEffect transition="in" filter="wipe(down)">
                                      <p:cBhvr>
                                        <p:cTn id="212" dur="500"/>
                                        <p:tgtEl>
                                          <p:spTgt spid="22"/>
                                        </p:tgtEl>
                                      </p:cBhvr>
                                    </p:animEffect>
                                  </p:childTnLst>
                                </p:cTn>
                              </p:par>
                              <p:par>
                                <p:cTn id="213" presetID="22" presetClass="entr" presetSubtype="4" fill="hold" nodeType="withEffect">
                                  <p:stCondLst>
                                    <p:cond delay="2700"/>
                                  </p:stCondLst>
                                  <p:childTnLst>
                                    <p:set>
                                      <p:cBhvr>
                                        <p:cTn id="214" dur="1" fill="hold">
                                          <p:stCondLst>
                                            <p:cond delay="0"/>
                                          </p:stCondLst>
                                        </p:cTn>
                                        <p:tgtEl>
                                          <p:spTgt spid="10">
                                            <p:txEl>
                                              <p:pRg st="10" end="10"/>
                                            </p:txEl>
                                          </p:spTgt>
                                        </p:tgtEl>
                                        <p:attrNameLst>
                                          <p:attrName>style.visibility</p:attrName>
                                        </p:attrNameLst>
                                      </p:cBhvr>
                                      <p:to>
                                        <p:strVal val="visible"/>
                                      </p:to>
                                    </p:set>
                                    <p:animEffect transition="in" filter="wipe(down)">
                                      <p:cBhvr>
                                        <p:cTn id="215" dur="500"/>
                                        <p:tgtEl>
                                          <p:spTgt spid="10">
                                            <p:txEl>
                                              <p:pRg st="10" end="10"/>
                                            </p:txEl>
                                          </p:spTgt>
                                        </p:tgtEl>
                                      </p:cBhvr>
                                    </p:animEffect>
                                  </p:childTnLst>
                                </p:cTn>
                              </p:par>
                            </p:childTnLst>
                          </p:cTn>
                        </p:par>
                        <p:par>
                          <p:cTn id="216" fill="hold">
                            <p:stCondLst>
                              <p:cond delay="4451"/>
                            </p:stCondLst>
                            <p:childTnLst>
                              <p:par>
                                <p:cTn id="217" presetID="22" presetClass="entr" presetSubtype="4" fill="hold" nodeType="afterEffect">
                                  <p:stCondLst>
                                    <p:cond delay="0"/>
                                  </p:stCondLst>
                                  <p:childTnLst>
                                    <p:set>
                                      <p:cBhvr>
                                        <p:cTn id="218" dur="1" fill="hold">
                                          <p:stCondLst>
                                            <p:cond delay="0"/>
                                          </p:stCondLst>
                                        </p:cTn>
                                        <p:tgtEl>
                                          <p:spTgt spid="13"/>
                                        </p:tgtEl>
                                        <p:attrNameLst>
                                          <p:attrName>style.visibility</p:attrName>
                                        </p:attrNameLst>
                                      </p:cBhvr>
                                      <p:to>
                                        <p:strVal val="visible"/>
                                      </p:to>
                                    </p:set>
                                    <p:animEffect transition="in" filter="wipe(down)">
                                      <p:cBhvr>
                                        <p:cTn id="219" dur="500"/>
                                        <p:tgtEl>
                                          <p:spTgt spid="13"/>
                                        </p:tgtEl>
                                      </p:cBhvr>
                                    </p:animEffect>
                                  </p:childTnLst>
                                </p:cTn>
                              </p:par>
                              <p:par>
                                <p:cTn id="220" presetID="22" presetClass="entr" presetSubtype="4" fill="hold" nodeType="withEffect">
                                  <p:stCondLst>
                                    <p:cond delay="0"/>
                                  </p:stCondLst>
                                  <p:childTnLst>
                                    <p:set>
                                      <p:cBhvr>
                                        <p:cTn id="221" dur="1" fill="hold">
                                          <p:stCondLst>
                                            <p:cond delay="0"/>
                                          </p:stCondLst>
                                        </p:cTn>
                                        <p:tgtEl>
                                          <p:spTgt spid="10">
                                            <p:txEl>
                                              <p:pRg st="11" end="11"/>
                                            </p:txEl>
                                          </p:spTgt>
                                        </p:tgtEl>
                                        <p:attrNameLst>
                                          <p:attrName>style.visibility</p:attrName>
                                        </p:attrNameLst>
                                      </p:cBhvr>
                                      <p:to>
                                        <p:strVal val="visible"/>
                                      </p:to>
                                    </p:set>
                                    <p:animEffect transition="in" filter="wipe(down)">
                                      <p:cBhvr>
                                        <p:cTn id="222" dur="500"/>
                                        <p:tgtEl>
                                          <p:spTgt spid="10">
                                            <p:txEl>
                                              <p:pRg st="11" end="11"/>
                                            </p:tx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mediacall" presetSubtype="0" fill="hold" nodeType="clickEffect">
                                  <p:stCondLst>
                                    <p:cond delay="0"/>
                                  </p:stCondLst>
                                  <p:childTnLst>
                                    <p:cmd type="call" cmd="playFrom(0.0)">
                                      <p:cBhvr>
                                        <p:cTn id="226" dur="5078" fill="hold"/>
                                        <p:tgtEl>
                                          <p:spTgt spid="61"/>
                                        </p:tgtEl>
                                      </p:cBhvr>
                                    </p:cmd>
                                  </p:childTnLst>
                                </p:cTn>
                              </p:par>
                              <p:par>
                                <p:cTn id="227" presetID="22" presetClass="entr" presetSubtype="4" fill="hold" grpId="0" nodeType="withEffect">
                                  <p:stCondLst>
                                    <p:cond delay="1600"/>
                                  </p:stCondLst>
                                  <p:childTnLst>
                                    <p:set>
                                      <p:cBhvr>
                                        <p:cTn id="228" dur="1" fill="hold">
                                          <p:stCondLst>
                                            <p:cond delay="0"/>
                                          </p:stCondLst>
                                        </p:cTn>
                                        <p:tgtEl>
                                          <p:spTgt spid="25"/>
                                        </p:tgtEl>
                                        <p:attrNameLst>
                                          <p:attrName>style.visibility</p:attrName>
                                        </p:attrNameLst>
                                      </p:cBhvr>
                                      <p:to>
                                        <p:strVal val="visible"/>
                                      </p:to>
                                    </p:set>
                                    <p:animEffect transition="in" filter="wipe(down)">
                                      <p:cBhvr>
                                        <p:cTn id="229" dur="500"/>
                                        <p:tgtEl>
                                          <p:spTgt spid="25"/>
                                        </p:tgtEl>
                                      </p:cBhvr>
                                    </p:animEffect>
                                  </p:childTnLst>
                                </p:cTn>
                              </p:par>
                              <p:par>
                                <p:cTn id="230" presetID="22" presetClass="entr" presetSubtype="4" fill="hold" grpId="0" nodeType="withEffect">
                                  <p:stCondLst>
                                    <p:cond delay="3400"/>
                                  </p:stCondLst>
                                  <p:childTnLst>
                                    <p:set>
                                      <p:cBhvr>
                                        <p:cTn id="231" dur="1" fill="hold">
                                          <p:stCondLst>
                                            <p:cond delay="0"/>
                                          </p:stCondLst>
                                        </p:cTn>
                                        <p:tgtEl>
                                          <p:spTgt spid="26"/>
                                        </p:tgtEl>
                                        <p:attrNameLst>
                                          <p:attrName>style.visibility</p:attrName>
                                        </p:attrNameLst>
                                      </p:cBhvr>
                                      <p:to>
                                        <p:strVal val="visible"/>
                                      </p:to>
                                    </p:set>
                                    <p:animEffect transition="in" filter="wipe(down)">
                                      <p:cBhvr>
                                        <p:cTn id="232" dur="500"/>
                                        <p:tgtEl>
                                          <p:spTgt spid="26"/>
                                        </p:tgtEl>
                                      </p:cBhvr>
                                    </p:animEffect>
                                  </p:childTnLst>
                                </p:cTn>
                              </p:par>
                            </p:childTnLst>
                          </p:cTn>
                        </p:par>
                      </p:childTnLst>
                    </p:cTn>
                  </p:par>
                  <p:par>
                    <p:cTn id="233" fill="hold">
                      <p:stCondLst>
                        <p:cond delay="indefinite"/>
                      </p:stCondLst>
                      <p:childTnLst>
                        <p:par>
                          <p:cTn id="234" fill="hold">
                            <p:stCondLst>
                              <p:cond delay="0"/>
                            </p:stCondLst>
                            <p:childTnLst>
                              <p:par>
                                <p:cTn id="235" presetID="1" presetClass="mediacall" presetSubtype="0" fill="hold" nodeType="clickEffect">
                                  <p:stCondLst>
                                    <p:cond delay="0"/>
                                  </p:stCondLst>
                                  <p:childTnLst>
                                    <p:cmd type="call" cmd="playFrom(0.0)">
                                      <p:cBhvr>
                                        <p:cTn id="236" dur="2036" fill="hold"/>
                                        <p:tgtEl>
                                          <p:spTgt spid="62"/>
                                        </p:tgtEl>
                                      </p:cBhvr>
                                    </p:cmd>
                                  </p:childTnLst>
                                </p:cTn>
                              </p:par>
                              <p:par>
                                <p:cTn id="237" presetID="22" presetClass="entr" presetSubtype="4" fill="hold" nodeType="withEffect">
                                  <p:stCondLst>
                                    <p:cond delay="0"/>
                                  </p:stCondLst>
                                  <p:childTnLst>
                                    <p:set>
                                      <p:cBhvr>
                                        <p:cTn id="238" dur="1" fill="hold">
                                          <p:stCondLst>
                                            <p:cond delay="0"/>
                                          </p:stCondLst>
                                        </p:cTn>
                                        <p:tgtEl>
                                          <p:spTgt spid="10">
                                            <p:txEl>
                                              <p:pRg st="12" end="12"/>
                                            </p:txEl>
                                          </p:spTgt>
                                        </p:tgtEl>
                                        <p:attrNameLst>
                                          <p:attrName>style.visibility</p:attrName>
                                        </p:attrNameLst>
                                      </p:cBhvr>
                                      <p:to>
                                        <p:strVal val="visible"/>
                                      </p:to>
                                    </p:set>
                                    <p:animEffect transition="in" filter="wipe(down)">
                                      <p:cBhvr>
                                        <p:cTn id="239" dur="500"/>
                                        <p:tgtEl>
                                          <p:spTgt spid="10">
                                            <p:txEl>
                                              <p:pRg st="12" end="12"/>
                                            </p:txEl>
                                          </p:spTgt>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46">
                                            <p:txEl>
                                              <p:pRg st="0" end="0"/>
                                            </p:txEl>
                                          </p:spTgt>
                                        </p:tgtEl>
                                        <p:attrNameLst>
                                          <p:attrName>style.visibility</p:attrName>
                                        </p:attrNameLst>
                                      </p:cBhvr>
                                      <p:to>
                                        <p:strVal val="visible"/>
                                      </p:to>
                                    </p:set>
                                    <p:animEffect transition="in" filter="wipe(down)">
                                      <p:cBhvr>
                                        <p:cTn id="242" dur="500"/>
                                        <p:tgtEl>
                                          <p:spTgt spid="46">
                                            <p:txEl>
                                              <p:pRg st="0" end="0"/>
                                            </p:txEl>
                                          </p:spTgt>
                                        </p:tgtEl>
                                      </p:cBhvr>
                                    </p:animEffect>
                                  </p:childTnLst>
                                </p:cTn>
                              </p:par>
                              <p:par>
                                <p:cTn id="243" presetID="22" presetClass="entr" presetSubtype="4" fill="hold" grpId="0" nodeType="withEffect">
                                  <p:stCondLst>
                                    <p:cond delay="0"/>
                                  </p:stCondLst>
                                  <p:childTnLst>
                                    <p:set>
                                      <p:cBhvr>
                                        <p:cTn id="244" dur="1" fill="hold">
                                          <p:stCondLst>
                                            <p:cond delay="0"/>
                                          </p:stCondLst>
                                        </p:cTn>
                                        <p:tgtEl>
                                          <p:spTgt spid="48"/>
                                        </p:tgtEl>
                                        <p:attrNameLst>
                                          <p:attrName>style.visibility</p:attrName>
                                        </p:attrNameLst>
                                      </p:cBhvr>
                                      <p:to>
                                        <p:strVal val="visible"/>
                                      </p:to>
                                    </p:set>
                                    <p:animEffect transition="in" filter="wipe(down)">
                                      <p:cBhvr>
                                        <p:cTn id="245" dur="500"/>
                                        <p:tgtEl>
                                          <p:spTgt spid="48"/>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wipe(down)">
                                      <p:cBhvr>
                                        <p:cTn id="248" dur="500"/>
                                        <p:tgtEl>
                                          <p:spTgt spid="49"/>
                                        </p:tgtEl>
                                      </p:cBhvr>
                                    </p:animEffect>
                                  </p:childTnLst>
                                </p:cTn>
                              </p:par>
                              <p:par>
                                <p:cTn id="249" presetID="22" presetClass="entr" presetSubtype="4" fill="hold" grpId="1" nodeType="withEffect">
                                  <p:stCondLst>
                                    <p:cond delay="0"/>
                                  </p:stCondLst>
                                  <p:childTnLst>
                                    <p:set>
                                      <p:cBhvr>
                                        <p:cTn id="250" dur="1" fill="hold">
                                          <p:stCondLst>
                                            <p:cond delay="0"/>
                                          </p:stCondLst>
                                        </p:cTn>
                                        <p:tgtEl>
                                          <p:spTgt spid="50"/>
                                        </p:tgtEl>
                                        <p:attrNameLst>
                                          <p:attrName>style.visibility</p:attrName>
                                        </p:attrNameLst>
                                      </p:cBhvr>
                                      <p:to>
                                        <p:strVal val="visible"/>
                                      </p:to>
                                    </p:set>
                                    <p:animEffect transition="in" filter="wipe(down)">
                                      <p:cBhvr>
                                        <p:cTn id="251" dur="500"/>
                                        <p:tgtEl>
                                          <p:spTgt spid="50"/>
                                        </p:tgtEl>
                                      </p:cBhvr>
                                    </p:animEffect>
                                  </p:childTnLst>
                                </p:cTn>
                              </p:par>
                              <p:par>
                                <p:cTn id="252" presetID="42" presetClass="path" presetSubtype="0" accel="50000" decel="50000" fill="hold" nodeType="withEffect">
                                  <p:stCondLst>
                                    <p:cond delay="0"/>
                                  </p:stCondLst>
                                  <p:childTnLst>
                                    <p:animMotion origin="layout" path="M -0.00078 3.33333E-6 L -0.01028 3.33333E-6 " pathEditMode="relative" rAng="0" ptsTypes="AA">
                                      <p:cBhvr>
                                        <p:cTn id="253" dur="3000" fill="hold"/>
                                        <p:tgtEl>
                                          <p:spTgt spid="46">
                                            <p:txEl>
                                              <p:pRg st="0" end="0"/>
                                            </p:txEl>
                                          </p:spTgt>
                                        </p:tgtEl>
                                        <p:attrNameLst>
                                          <p:attrName>ppt_x</p:attrName>
                                          <p:attrName>ppt_y</p:attrName>
                                        </p:attrNameLst>
                                      </p:cBhvr>
                                      <p:rCtr x="-482" y="0"/>
                                    </p:animMotion>
                                  </p:childTnLst>
                                </p:cTn>
                              </p:par>
                              <p:par>
                                <p:cTn id="254" presetID="42" presetClass="path" presetSubtype="0" accel="50000" decel="50000" fill="hold" grpId="0" nodeType="withEffect">
                                  <p:stCondLst>
                                    <p:cond delay="0"/>
                                  </p:stCondLst>
                                  <p:childTnLst>
                                    <p:animMotion origin="layout" path="M 3.125E-6 3.7037E-7 L -0.0125 3.7037E-7 " pathEditMode="relative" rAng="0" ptsTypes="AA">
                                      <p:cBhvr>
                                        <p:cTn id="255" dur="3000" fill="hold"/>
                                        <p:tgtEl>
                                          <p:spTgt spid="50"/>
                                        </p:tgtEl>
                                        <p:attrNameLst>
                                          <p:attrName>ppt_x</p:attrName>
                                          <p:attrName>ppt_y</p:attrName>
                                        </p:attrNameLst>
                                      </p:cBhvr>
                                      <p:rCtr x="-625" y="0"/>
                                    </p:animMotion>
                                  </p:childTnLst>
                                </p:cTn>
                              </p:par>
                              <p:par>
                                <p:cTn id="256" presetID="42" presetClass="path" presetSubtype="0" accel="50000" decel="50000" fill="hold" grpId="1" nodeType="withEffect">
                                  <p:stCondLst>
                                    <p:cond delay="0"/>
                                  </p:stCondLst>
                                  <p:childTnLst>
                                    <p:animMotion origin="layout" path="M -0.00039 -0.00047 L -0.0082 -0.00047 " pathEditMode="relative" rAng="0" ptsTypes="AA">
                                      <p:cBhvr>
                                        <p:cTn id="257" dur="3000" fill="hold"/>
                                        <p:tgtEl>
                                          <p:spTgt spid="48"/>
                                        </p:tgtEl>
                                        <p:attrNameLst>
                                          <p:attrName>ppt_x</p:attrName>
                                          <p:attrName>ppt_y</p:attrName>
                                        </p:attrNameLst>
                                      </p:cBhvr>
                                      <p:rCtr x="-391" y="0"/>
                                    </p:animMotion>
                                  </p:childTnLst>
                                </p:cTn>
                              </p:par>
                              <p:par>
                                <p:cTn id="258" presetID="10" presetClass="exit" presetSubtype="0" fill="hold" grpId="2" nodeType="withEffect">
                                  <p:stCondLst>
                                    <p:cond delay="0"/>
                                  </p:stCondLst>
                                  <p:childTnLst>
                                    <p:animEffect transition="out" filter="fade">
                                      <p:cBhvr>
                                        <p:cTn id="259" dur="3000"/>
                                        <p:tgtEl>
                                          <p:spTgt spid="48"/>
                                        </p:tgtEl>
                                      </p:cBhvr>
                                    </p:animEffect>
                                    <p:set>
                                      <p:cBhvr>
                                        <p:cTn id="260" dur="1" fill="hold">
                                          <p:stCondLst>
                                            <p:cond delay="2999"/>
                                          </p:stCondLst>
                                        </p:cTn>
                                        <p:tgtEl>
                                          <p:spTgt spid="48"/>
                                        </p:tgtEl>
                                        <p:attrNameLst>
                                          <p:attrName>style.visibility</p:attrName>
                                        </p:attrNameLst>
                                      </p:cBhvr>
                                      <p:to>
                                        <p:strVal val="hidden"/>
                                      </p:to>
                                    </p:set>
                                  </p:childTnLst>
                                </p:cTn>
                              </p:par>
                              <p:par>
                                <p:cTn id="261" presetID="10" presetClass="entr" presetSubtype="0" fill="hold" grpId="0" nodeType="withEffect">
                                  <p:stCondLst>
                                    <p:cond delay="2000"/>
                                  </p:stCondLst>
                                  <p:childTnLst>
                                    <p:set>
                                      <p:cBhvr>
                                        <p:cTn id="262" dur="1" fill="hold">
                                          <p:stCondLst>
                                            <p:cond delay="0"/>
                                          </p:stCondLst>
                                        </p:cTn>
                                        <p:tgtEl>
                                          <p:spTgt spid="47"/>
                                        </p:tgtEl>
                                        <p:attrNameLst>
                                          <p:attrName>style.visibility</p:attrName>
                                        </p:attrNameLst>
                                      </p:cBhvr>
                                      <p:to>
                                        <p:strVal val="visible"/>
                                      </p:to>
                                    </p:set>
                                    <p:animEffect transition="in" filter="fade">
                                      <p:cBhvr>
                                        <p:cTn id="263" dur="1000"/>
                                        <p:tgtEl>
                                          <p:spTgt spid="47"/>
                                        </p:tgtEl>
                                      </p:cBhvr>
                                    </p:animEffect>
                                  </p:childTnLst>
                                </p:cTn>
                              </p:par>
                            </p:childTnLst>
                          </p:cTn>
                        </p:par>
                      </p:childTnLst>
                    </p:cTn>
                  </p:par>
                  <p:par>
                    <p:cTn id="264" fill="hold">
                      <p:stCondLst>
                        <p:cond delay="indefinite"/>
                      </p:stCondLst>
                      <p:childTnLst>
                        <p:par>
                          <p:cTn id="265" fill="hold">
                            <p:stCondLst>
                              <p:cond delay="0"/>
                            </p:stCondLst>
                            <p:childTnLst>
                              <p:par>
                                <p:cTn id="266" presetID="1" presetClass="mediacall" presetSubtype="0" fill="hold" nodeType="clickEffect">
                                  <p:stCondLst>
                                    <p:cond delay="0"/>
                                  </p:stCondLst>
                                  <p:childTnLst>
                                    <p:cmd type="call" cmd="playFrom(0.0)">
                                      <p:cBhvr>
                                        <p:cTn id="267" dur="4567" fill="hold"/>
                                        <p:tgtEl>
                                          <p:spTgt spid="63"/>
                                        </p:tgtEl>
                                      </p:cBhvr>
                                    </p:cmd>
                                  </p:childTnLst>
                                </p:cTn>
                              </p:par>
                              <p:par>
                                <p:cTn id="268" presetID="22" presetClass="entr" presetSubtype="4" fill="hold" grpId="0" nodeType="withEffect">
                                  <p:stCondLst>
                                    <p:cond delay="1300"/>
                                  </p:stCondLst>
                                  <p:childTnLst>
                                    <p:set>
                                      <p:cBhvr>
                                        <p:cTn id="269" dur="1" fill="hold">
                                          <p:stCondLst>
                                            <p:cond delay="0"/>
                                          </p:stCondLst>
                                        </p:cTn>
                                        <p:tgtEl>
                                          <p:spTgt spid="17"/>
                                        </p:tgtEl>
                                        <p:attrNameLst>
                                          <p:attrName>style.visibility</p:attrName>
                                        </p:attrNameLst>
                                      </p:cBhvr>
                                      <p:to>
                                        <p:strVal val="visible"/>
                                      </p:to>
                                    </p:set>
                                    <p:animEffect transition="in" filter="wipe(down)">
                                      <p:cBhvr>
                                        <p:cTn id="270" dur="500"/>
                                        <p:tgtEl>
                                          <p:spTgt spid="17"/>
                                        </p:tgtEl>
                                      </p:cBhvr>
                                    </p:animEffect>
                                  </p:childTnLst>
                                </p:cTn>
                              </p:par>
                              <p:par>
                                <p:cTn id="271" presetID="22" presetClass="entr" presetSubtype="4" fill="hold" grpId="0" nodeType="withEffect">
                                  <p:stCondLst>
                                    <p:cond delay="2000"/>
                                  </p:stCondLst>
                                  <p:childTnLst>
                                    <p:set>
                                      <p:cBhvr>
                                        <p:cTn id="272" dur="1" fill="hold">
                                          <p:stCondLst>
                                            <p:cond delay="0"/>
                                          </p:stCondLst>
                                        </p:cTn>
                                        <p:tgtEl>
                                          <p:spTgt spid="24"/>
                                        </p:tgtEl>
                                        <p:attrNameLst>
                                          <p:attrName>style.visibility</p:attrName>
                                        </p:attrNameLst>
                                      </p:cBhvr>
                                      <p:to>
                                        <p:strVal val="visible"/>
                                      </p:to>
                                    </p:set>
                                    <p:animEffect transition="in" filter="wipe(down)">
                                      <p:cBhvr>
                                        <p:cTn id="273" dur="500"/>
                                        <p:tgtEl>
                                          <p:spTgt spid="24"/>
                                        </p:tgtEl>
                                      </p:cBhvr>
                                    </p:animEffect>
                                  </p:childTnLst>
                                </p:cTn>
                              </p:par>
                              <p:par>
                                <p:cTn id="274" presetID="22" presetClass="entr" presetSubtype="4" fill="hold" nodeType="withEffect">
                                  <p:stCondLst>
                                    <p:cond delay="3100"/>
                                  </p:stCondLst>
                                  <p:childTnLst>
                                    <p:set>
                                      <p:cBhvr>
                                        <p:cTn id="275" dur="1" fill="hold">
                                          <p:stCondLst>
                                            <p:cond delay="0"/>
                                          </p:stCondLst>
                                        </p:cTn>
                                        <p:tgtEl>
                                          <p:spTgt spid="10">
                                            <p:txEl>
                                              <p:pRg st="13" end="13"/>
                                            </p:txEl>
                                          </p:spTgt>
                                        </p:tgtEl>
                                        <p:attrNameLst>
                                          <p:attrName>style.visibility</p:attrName>
                                        </p:attrNameLst>
                                      </p:cBhvr>
                                      <p:to>
                                        <p:strVal val="visible"/>
                                      </p:to>
                                    </p:set>
                                    <p:animEffect transition="in" filter="wipe(down)">
                                      <p:cBhvr>
                                        <p:cTn id="276" dur="500"/>
                                        <p:tgtEl>
                                          <p:spTgt spid="10">
                                            <p:txEl>
                                              <p:pRg st="13" end="13"/>
                                            </p:txEl>
                                          </p:spTgt>
                                        </p:tgtEl>
                                      </p:cBhvr>
                                    </p:animEffect>
                                  </p:childTnLst>
                                </p:cTn>
                              </p:par>
                            </p:childTnLst>
                          </p:cTn>
                        </p:par>
                        <p:par>
                          <p:cTn id="277" fill="hold">
                            <p:stCondLst>
                              <p:cond delay="4567"/>
                            </p:stCondLst>
                            <p:childTnLst>
                              <p:par>
                                <p:cTn id="278" presetID="22" presetClass="entr" presetSubtype="4" fill="hold" nodeType="afterEffect">
                                  <p:stCondLst>
                                    <p:cond delay="0"/>
                                  </p:stCondLst>
                                  <p:childTnLst>
                                    <p:set>
                                      <p:cBhvr>
                                        <p:cTn id="279" dur="1" fill="hold">
                                          <p:stCondLst>
                                            <p:cond delay="0"/>
                                          </p:stCondLst>
                                        </p:cTn>
                                        <p:tgtEl>
                                          <p:spTgt spid="12"/>
                                        </p:tgtEl>
                                        <p:attrNameLst>
                                          <p:attrName>style.visibility</p:attrName>
                                        </p:attrNameLst>
                                      </p:cBhvr>
                                      <p:to>
                                        <p:strVal val="visible"/>
                                      </p:to>
                                    </p:set>
                                    <p:animEffect transition="in" filter="wipe(down)">
                                      <p:cBhvr>
                                        <p:cTn id="280" dur="500"/>
                                        <p:tgtEl>
                                          <p:spTgt spid="12"/>
                                        </p:tgtEl>
                                      </p:cBhvr>
                                    </p:animEffect>
                                  </p:childTnLst>
                                </p:cTn>
                              </p:par>
                              <p:par>
                                <p:cTn id="281" presetID="22" presetClass="entr" presetSubtype="4" fill="hold" nodeType="withEffect">
                                  <p:stCondLst>
                                    <p:cond delay="0"/>
                                  </p:stCondLst>
                                  <p:childTnLst>
                                    <p:set>
                                      <p:cBhvr>
                                        <p:cTn id="282" dur="1" fill="hold">
                                          <p:stCondLst>
                                            <p:cond delay="0"/>
                                          </p:stCondLst>
                                        </p:cTn>
                                        <p:tgtEl>
                                          <p:spTgt spid="10">
                                            <p:txEl>
                                              <p:pRg st="14" end="14"/>
                                            </p:txEl>
                                          </p:spTgt>
                                        </p:tgtEl>
                                        <p:attrNameLst>
                                          <p:attrName>style.visibility</p:attrName>
                                        </p:attrNameLst>
                                      </p:cBhvr>
                                      <p:to>
                                        <p:strVal val="visible"/>
                                      </p:to>
                                    </p:set>
                                    <p:animEffect transition="in" filter="wipe(down)">
                                      <p:cBhvr>
                                        <p:cTn id="283" dur="500"/>
                                        <p:tgtEl>
                                          <p:spTgt spid="10">
                                            <p:txEl>
                                              <p:pRg st="14" end="14"/>
                                            </p:txEl>
                                          </p:spTgt>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mediacall" presetSubtype="0" fill="hold" nodeType="clickEffect">
                                  <p:stCondLst>
                                    <p:cond delay="0"/>
                                  </p:stCondLst>
                                  <p:childTnLst>
                                    <p:cmd type="call" cmd="playFrom(0.0)">
                                      <p:cBhvr>
                                        <p:cTn id="287" dur="5752" fill="hold"/>
                                        <p:tgtEl>
                                          <p:spTgt spid="64"/>
                                        </p:tgtEl>
                                      </p:cBhvr>
                                    </p:cmd>
                                  </p:childTnLst>
                                </p:cTn>
                              </p:par>
                              <p:par>
                                <p:cTn id="288" presetID="22" presetClass="entr" presetSubtype="4" fill="hold" grpId="0" nodeType="withEffect">
                                  <p:stCondLst>
                                    <p:cond delay="1700"/>
                                  </p:stCondLst>
                                  <p:childTnLst>
                                    <p:set>
                                      <p:cBhvr>
                                        <p:cTn id="289" dur="1" fill="hold">
                                          <p:stCondLst>
                                            <p:cond delay="0"/>
                                          </p:stCondLst>
                                        </p:cTn>
                                        <p:tgtEl>
                                          <p:spTgt spid="27"/>
                                        </p:tgtEl>
                                        <p:attrNameLst>
                                          <p:attrName>style.visibility</p:attrName>
                                        </p:attrNameLst>
                                      </p:cBhvr>
                                      <p:to>
                                        <p:strVal val="visible"/>
                                      </p:to>
                                    </p:set>
                                    <p:animEffect transition="in" filter="wipe(down)">
                                      <p:cBhvr>
                                        <p:cTn id="290" dur="500"/>
                                        <p:tgtEl>
                                          <p:spTgt spid="27"/>
                                        </p:tgtEl>
                                      </p:cBhvr>
                                    </p:animEffect>
                                  </p:childTnLst>
                                </p:cTn>
                              </p:par>
                              <p:par>
                                <p:cTn id="291" presetID="22" presetClass="entr" presetSubtype="4" fill="hold" grpId="0" nodeType="withEffect">
                                  <p:stCondLst>
                                    <p:cond delay="3900"/>
                                  </p:stCondLst>
                                  <p:childTnLst>
                                    <p:set>
                                      <p:cBhvr>
                                        <p:cTn id="292" dur="1" fill="hold">
                                          <p:stCondLst>
                                            <p:cond delay="0"/>
                                          </p:stCondLst>
                                        </p:cTn>
                                        <p:tgtEl>
                                          <p:spTgt spid="28"/>
                                        </p:tgtEl>
                                        <p:attrNameLst>
                                          <p:attrName>style.visibility</p:attrName>
                                        </p:attrNameLst>
                                      </p:cBhvr>
                                      <p:to>
                                        <p:strVal val="visible"/>
                                      </p:to>
                                    </p:set>
                                    <p:animEffect transition="in" filter="wipe(down)">
                                      <p:cBhvr>
                                        <p:cTn id="293" dur="500"/>
                                        <p:tgtEl>
                                          <p:spTgt spid="28"/>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4" fill="hold" nodeType="clickEffect">
                                  <p:stCondLst>
                                    <p:cond delay="0"/>
                                  </p:stCondLst>
                                  <p:childTnLst>
                                    <p:set>
                                      <p:cBhvr>
                                        <p:cTn id="297" dur="1" fill="hold">
                                          <p:stCondLst>
                                            <p:cond delay="0"/>
                                          </p:stCondLst>
                                        </p:cTn>
                                        <p:tgtEl>
                                          <p:spTgt spid="10">
                                            <p:txEl>
                                              <p:pRg st="15" end="15"/>
                                            </p:txEl>
                                          </p:spTgt>
                                        </p:tgtEl>
                                        <p:attrNameLst>
                                          <p:attrName>style.visibility</p:attrName>
                                        </p:attrNameLst>
                                      </p:cBhvr>
                                      <p:to>
                                        <p:strVal val="visible"/>
                                      </p:to>
                                    </p:set>
                                    <p:animEffect transition="in" filter="wipe(down)">
                                      <p:cBhvr>
                                        <p:cTn id="298"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9" fill="hold" display="0">
                  <p:stCondLst>
                    <p:cond delay="indefinite"/>
                  </p:stCondLst>
                  <p:endCondLst>
                    <p:cond evt="onStopAudio" delay="0">
                      <p:tgtEl>
                        <p:sldTgt/>
                      </p:tgtEl>
                    </p:cond>
                  </p:endCondLst>
                </p:cTn>
                <p:tgtEl>
                  <p:spTgt spid="51"/>
                </p:tgtEl>
              </p:cMediaNode>
            </p:audio>
            <p:audio>
              <p:cMediaNode vol="80000">
                <p:cTn id="300" fill="hold" display="0">
                  <p:stCondLst>
                    <p:cond delay="indefinite"/>
                  </p:stCondLst>
                  <p:endCondLst>
                    <p:cond evt="onStopAudio" delay="0">
                      <p:tgtEl>
                        <p:sldTgt/>
                      </p:tgtEl>
                    </p:cond>
                  </p:endCondLst>
                </p:cTn>
                <p:tgtEl>
                  <p:spTgt spid="52"/>
                </p:tgtEl>
              </p:cMediaNode>
            </p:audio>
            <p:audio>
              <p:cMediaNode vol="80000">
                <p:cTn id="301" fill="hold" display="0">
                  <p:stCondLst>
                    <p:cond delay="indefinite"/>
                  </p:stCondLst>
                  <p:endCondLst>
                    <p:cond evt="onStopAudio" delay="0">
                      <p:tgtEl>
                        <p:sldTgt/>
                      </p:tgtEl>
                    </p:cond>
                  </p:endCondLst>
                </p:cTn>
                <p:tgtEl>
                  <p:spTgt spid="53"/>
                </p:tgtEl>
              </p:cMediaNode>
            </p:audio>
            <p:audio>
              <p:cMediaNode vol="80000">
                <p:cTn id="302" fill="hold" display="0">
                  <p:stCondLst>
                    <p:cond delay="indefinite"/>
                  </p:stCondLst>
                  <p:endCondLst>
                    <p:cond evt="onStopAudio" delay="0">
                      <p:tgtEl>
                        <p:sldTgt/>
                      </p:tgtEl>
                    </p:cond>
                  </p:endCondLst>
                </p:cTn>
                <p:tgtEl>
                  <p:spTgt spid="54"/>
                </p:tgtEl>
              </p:cMediaNode>
            </p:audio>
            <p:audio>
              <p:cMediaNode vol="80000">
                <p:cTn id="303" fill="hold" display="0">
                  <p:stCondLst>
                    <p:cond delay="indefinite"/>
                  </p:stCondLst>
                  <p:endCondLst>
                    <p:cond evt="onStopAudio" delay="0">
                      <p:tgtEl>
                        <p:sldTgt/>
                      </p:tgtEl>
                    </p:cond>
                  </p:endCondLst>
                </p:cTn>
                <p:tgtEl>
                  <p:spTgt spid="29"/>
                </p:tgtEl>
              </p:cMediaNode>
            </p:audio>
            <p:audio>
              <p:cMediaNode vol="80000">
                <p:cTn id="304" fill="hold" display="0">
                  <p:stCondLst>
                    <p:cond delay="indefinite"/>
                  </p:stCondLst>
                  <p:endCondLst>
                    <p:cond evt="onStopAudio" delay="0">
                      <p:tgtEl>
                        <p:sldTgt/>
                      </p:tgtEl>
                    </p:cond>
                  </p:endCondLst>
                </p:cTn>
                <p:tgtEl>
                  <p:spTgt spid="30"/>
                </p:tgtEl>
              </p:cMediaNode>
            </p:audio>
            <p:audio>
              <p:cMediaNode vol="80000">
                <p:cTn id="305" fill="hold" display="0">
                  <p:stCondLst>
                    <p:cond delay="indefinite"/>
                  </p:stCondLst>
                  <p:endCondLst>
                    <p:cond evt="onStopAudio" delay="0">
                      <p:tgtEl>
                        <p:sldTgt/>
                      </p:tgtEl>
                    </p:cond>
                  </p:endCondLst>
                </p:cTn>
                <p:tgtEl>
                  <p:spTgt spid="55"/>
                </p:tgtEl>
              </p:cMediaNode>
            </p:audio>
            <p:audio>
              <p:cMediaNode vol="80000">
                <p:cTn id="306" fill="hold" display="0">
                  <p:stCondLst>
                    <p:cond delay="indefinite"/>
                  </p:stCondLst>
                  <p:endCondLst>
                    <p:cond evt="onStopAudio" delay="0">
                      <p:tgtEl>
                        <p:sldTgt/>
                      </p:tgtEl>
                    </p:cond>
                  </p:endCondLst>
                </p:cTn>
                <p:tgtEl>
                  <p:spTgt spid="56"/>
                </p:tgtEl>
              </p:cMediaNode>
            </p:audio>
            <p:audio>
              <p:cMediaNode vol="80000">
                <p:cTn id="307" fill="hold" display="0">
                  <p:stCondLst>
                    <p:cond delay="indefinite"/>
                  </p:stCondLst>
                  <p:endCondLst>
                    <p:cond evt="onStopAudio" delay="0">
                      <p:tgtEl>
                        <p:sldTgt/>
                      </p:tgtEl>
                    </p:cond>
                  </p:endCondLst>
                </p:cTn>
                <p:tgtEl>
                  <p:spTgt spid="57"/>
                </p:tgtEl>
              </p:cMediaNode>
            </p:audio>
            <p:audio>
              <p:cMediaNode vol="80000">
                <p:cTn id="308" fill="hold" display="0">
                  <p:stCondLst>
                    <p:cond delay="indefinite"/>
                  </p:stCondLst>
                  <p:endCondLst>
                    <p:cond evt="onStopAudio" delay="0">
                      <p:tgtEl>
                        <p:sldTgt/>
                      </p:tgtEl>
                    </p:cond>
                  </p:endCondLst>
                </p:cTn>
                <p:tgtEl>
                  <p:spTgt spid="58"/>
                </p:tgtEl>
              </p:cMediaNode>
            </p:audio>
            <p:audio>
              <p:cMediaNode vol="80000">
                <p:cTn id="309" fill="hold" display="0">
                  <p:stCondLst>
                    <p:cond delay="indefinite"/>
                  </p:stCondLst>
                  <p:endCondLst>
                    <p:cond evt="onStopAudio" delay="0">
                      <p:tgtEl>
                        <p:sldTgt/>
                      </p:tgtEl>
                    </p:cond>
                  </p:endCondLst>
                </p:cTn>
                <p:tgtEl>
                  <p:spTgt spid="59"/>
                </p:tgtEl>
              </p:cMediaNode>
            </p:audio>
            <p:audio>
              <p:cMediaNode vol="80000">
                <p:cTn id="310" fill="hold" display="0">
                  <p:stCondLst>
                    <p:cond delay="indefinite"/>
                  </p:stCondLst>
                  <p:endCondLst>
                    <p:cond evt="onStopAudio" delay="0">
                      <p:tgtEl>
                        <p:sldTgt/>
                      </p:tgtEl>
                    </p:cond>
                  </p:endCondLst>
                </p:cTn>
                <p:tgtEl>
                  <p:spTgt spid="60"/>
                </p:tgtEl>
              </p:cMediaNode>
            </p:audio>
            <p:audio>
              <p:cMediaNode vol="80000">
                <p:cTn id="311" fill="hold" display="0">
                  <p:stCondLst>
                    <p:cond delay="indefinite"/>
                  </p:stCondLst>
                  <p:endCondLst>
                    <p:cond evt="onStopAudio" delay="0">
                      <p:tgtEl>
                        <p:sldTgt/>
                      </p:tgtEl>
                    </p:cond>
                  </p:endCondLst>
                </p:cTn>
                <p:tgtEl>
                  <p:spTgt spid="61"/>
                </p:tgtEl>
              </p:cMediaNode>
            </p:audio>
            <p:audio>
              <p:cMediaNode vol="80000">
                <p:cTn id="312" fill="hold" display="0">
                  <p:stCondLst>
                    <p:cond delay="indefinite"/>
                  </p:stCondLst>
                  <p:endCondLst>
                    <p:cond evt="onStopAudio" delay="0">
                      <p:tgtEl>
                        <p:sldTgt/>
                      </p:tgtEl>
                    </p:cond>
                  </p:endCondLst>
                </p:cTn>
                <p:tgtEl>
                  <p:spTgt spid="62"/>
                </p:tgtEl>
              </p:cMediaNode>
            </p:audio>
            <p:audio>
              <p:cMediaNode vol="80000">
                <p:cTn id="313" fill="hold" display="0">
                  <p:stCondLst>
                    <p:cond delay="indefinite"/>
                  </p:stCondLst>
                  <p:endCondLst>
                    <p:cond evt="onStopAudio" delay="0">
                      <p:tgtEl>
                        <p:sldTgt/>
                      </p:tgtEl>
                    </p:cond>
                  </p:endCondLst>
                </p:cTn>
                <p:tgtEl>
                  <p:spTgt spid="63"/>
                </p:tgtEl>
              </p:cMediaNode>
            </p:audio>
            <p:audio>
              <p:cMediaNode vol="80000">
                <p:cTn id="314" fill="hold" display="0">
                  <p:stCondLst>
                    <p:cond delay="indefinite"/>
                  </p:stCondLst>
                  <p:endCondLst>
                    <p:cond evt="onStopAudio" delay="0">
                      <p:tgtEl>
                        <p:sldTgt/>
                      </p:tgtEl>
                    </p:cond>
                  </p:endCondLst>
                </p:cTn>
                <p:tgtEl>
                  <p:spTgt spid="64"/>
                </p:tgtEl>
              </p:cMediaNode>
            </p:audio>
          </p:childTnLst>
        </p:cTn>
      </p:par>
    </p:tnLst>
    <p:bldLst>
      <p:bldP spid="3" grpId="0" uiExpand="1" build="p"/>
      <p:bldP spid="11" grpId="0"/>
      <p:bldP spid="18" grpId="0"/>
      <p:bldP spid="20" grpId="0"/>
      <p:bldP spid="22" grpId="0"/>
      <p:bldP spid="24" grpId="0"/>
      <p:bldP spid="2" grpId="0"/>
      <p:bldP spid="17" grpId="0"/>
      <p:bldP spid="19" grpId="0"/>
      <p:bldP spid="21" grpId="0"/>
      <p:bldP spid="4" grpId="0"/>
      <p:bldP spid="6" grpId="0"/>
      <p:bldP spid="7" grpId="0"/>
      <p:bldP spid="8" grpId="0"/>
      <p:bldP spid="9" grpId="0"/>
      <p:bldP spid="23" grpId="0"/>
      <p:bldP spid="25" grpId="0"/>
      <p:bldP spid="26" grpId="0"/>
      <p:bldP spid="27" grpId="0"/>
      <p:bldP spid="28" grpId="0"/>
      <p:bldP spid="31" grpId="0" build="allAtOnce"/>
      <p:bldP spid="32" grpId="0"/>
      <p:bldP spid="33" grpId="0"/>
      <p:bldP spid="33" grpId="1"/>
      <p:bldP spid="33" grpId="2"/>
      <p:bldP spid="34" grpId="0"/>
      <p:bldP spid="35" grpId="0"/>
      <p:bldP spid="35" grpId="1"/>
      <p:bldP spid="36" grpId="0" build="allAtOnce"/>
      <p:bldP spid="37" grpId="0"/>
      <p:bldP spid="38" grpId="0"/>
      <p:bldP spid="38" grpId="1"/>
      <p:bldP spid="38" grpId="2"/>
      <p:bldP spid="39" grpId="0"/>
      <p:bldP spid="40" grpId="0"/>
      <p:bldP spid="40" grpId="1"/>
      <p:bldP spid="41" grpId="0" build="allAtOnce"/>
      <p:bldP spid="42" grpId="0"/>
      <p:bldP spid="43" grpId="0"/>
      <p:bldP spid="43" grpId="1"/>
      <p:bldP spid="43" grpId="2"/>
      <p:bldP spid="44" grpId="0"/>
      <p:bldP spid="45" grpId="0"/>
      <p:bldP spid="45" grpId="1"/>
      <p:bldP spid="46" grpId="0" build="allAtOnce"/>
      <p:bldP spid="47" grpId="0"/>
      <p:bldP spid="48" grpId="0"/>
      <p:bldP spid="48" grpId="1"/>
      <p:bldP spid="48" grpId="2"/>
      <p:bldP spid="49" grpId="0"/>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Деление чисел, представленных в дополнительном коде со сдвигом остатка</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indent="0">
                  <a:buNone/>
                </a:pPr>
                <a:r>
                  <a:rPr lang="ru-RU" dirty="0"/>
                  <a:t>Алгоритм выполнения операции деления чисел, представленных в дополнительном коде, со сдвигом остатка определяется следующей формулой:</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𝛼</m:t>
                      </m:r>
                      <m:r>
                        <m:rPr>
                          <m:nor/>
                        </m:rPr>
                        <a:rPr lang="ru-RU" baseline="-25000" dirty="0" smtClean="0"/>
                        <m:t>i</m:t>
                      </m:r>
                      <m:r>
                        <m:rPr>
                          <m:nor/>
                        </m:rPr>
                        <a:rPr lang="ru-RU" baseline="-25000" dirty="0" smtClean="0"/>
                        <m:t>+1=</m:t>
                      </m:r>
                      <m:d>
                        <m:dPr>
                          <m:begChr m:val="{"/>
                          <m:endChr m:val=""/>
                          <m:ctrlPr>
                            <a:rPr lang="ru-RU" i="1" smtClean="0">
                              <a:latin typeface="Cambria Math" panose="02040503050406030204" pitchFamily="18" charset="0"/>
                            </a:rPr>
                          </m:ctrlPr>
                        </m:dPr>
                        <m:e>
                          <m:eqArr>
                            <m:eqArrPr>
                              <m:ctrlPr>
                                <a:rPr lang="ru-RU" i="1" smtClean="0">
                                  <a:latin typeface="Cambria Math" panose="02040503050406030204" pitchFamily="18" charset="0"/>
                                </a:rPr>
                              </m:ctrlPr>
                            </m:eqArrPr>
                            <m:e>
                              <m:r>
                                <m:rPr>
                                  <m:nor/>
                                </m:rPr>
                                <a:rPr lang="ru-RU" b="0" i="0" smtClean="0">
                                  <a:latin typeface="Cambria Math" panose="02040503050406030204" pitchFamily="18" charset="0"/>
                                </a:rPr>
                                <m:t> </m:t>
                              </m:r>
                              <m:r>
                                <m:rPr>
                                  <m:nor/>
                                </m:rPr>
                                <a:rPr lang="ru-RU" dirty="0" smtClean="0"/>
                                <m:t>2</m:t>
                              </m:r>
                              <m:r>
                                <a:rPr lang="en-US" i="1" dirty="0">
                                  <a:latin typeface="Cambria Math" panose="02040503050406030204" pitchFamily="18" charset="0"/>
                                </a:rPr>
                                <m:t>𝛼</m:t>
                              </m:r>
                              <m:r>
                                <m:rPr>
                                  <m:nor/>
                                </m:rPr>
                                <a:rPr lang="ru-RU" baseline="-25000" dirty="0"/>
                                <m:t>i</m:t>
                              </m:r>
                              <m:r>
                                <m:rPr>
                                  <m:nor/>
                                </m:rPr>
                                <a:rPr lang="ru-RU" dirty="0" smtClean="0"/>
                                <m:t>−</m:t>
                              </m:r>
                              <m:r>
                                <m:rPr>
                                  <m:nor/>
                                </m:rPr>
                                <a:rPr lang="en-US" b="0" i="0" dirty="0" smtClean="0"/>
                                <m:t>[</m:t>
                              </m:r>
                              <m:r>
                                <m:rPr>
                                  <m:nor/>
                                </m:rPr>
                                <a:rPr lang="ru-RU" dirty="0" smtClean="0"/>
                                <m:t>Y</m:t>
                              </m:r>
                              <m:r>
                                <m:rPr>
                                  <m:nor/>
                                </m:rPr>
                                <a:rPr lang="en-US" b="0" i="0" dirty="0" smtClean="0"/>
                                <m:t>]</m:t>
                              </m:r>
                              <m:r>
                                <m:rPr>
                                  <m:nor/>
                                </m:rPr>
                                <a:rPr lang="ru-RU" baseline="-25000" dirty="0"/>
                                <m:t>д</m:t>
                              </m:r>
                              <m:r>
                                <m:rPr>
                                  <m:nor/>
                                </m:rPr>
                                <a:rPr lang="ru-RU" dirty="0" smtClean="0"/>
                                <m:t>,</m:t>
                              </m:r>
                              <m:r>
                                <m:rPr>
                                  <m:nor/>
                                </m:rPr>
                                <a:rPr lang="ru-RU" b="0" i="0" dirty="0" smtClean="0"/>
                                <m:t> </m:t>
                              </m:r>
                              <m:r>
                                <m:rPr>
                                  <m:nor/>
                                </m:rPr>
                                <a:rPr lang="ru-RU" dirty="0" smtClean="0"/>
                                <m:t>если знак</m:t>
                              </m:r>
                              <m:r>
                                <a:rPr lang="ru-RU" b="0" i="1" dirty="0" smtClean="0">
                                  <a:latin typeface="Cambria Math" panose="02040503050406030204" pitchFamily="18" charset="0"/>
                                </a:rPr>
                                <m:t> </m:t>
                              </m:r>
                              <m:r>
                                <a:rPr lang="en-US" i="1" dirty="0">
                                  <a:latin typeface="Cambria Math" panose="02040503050406030204" pitchFamily="18" charset="0"/>
                                </a:rPr>
                                <m:t>𝛼</m:t>
                              </m:r>
                              <m:r>
                                <m:rPr>
                                  <m:nor/>
                                </m:rPr>
                                <a:rPr lang="ru-RU" baseline="-25000" dirty="0"/>
                                <m:t>i</m:t>
                              </m:r>
                              <m:r>
                                <m:rPr>
                                  <m:nor/>
                                </m:rPr>
                                <a:rPr lang="ru-RU" dirty="0" smtClean="0"/>
                                <m:t>= </m:t>
                              </m:r>
                              <m:r>
                                <m:rPr>
                                  <m:nor/>
                                </m:rPr>
                                <a:rPr lang="ru-RU" dirty="0" smtClean="0"/>
                                <m:t>y</m:t>
                              </m:r>
                              <m:r>
                                <m:rPr>
                                  <m:nor/>
                                </m:rPr>
                                <a:rPr lang="ru-RU" baseline="-25000" dirty="0" smtClean="0"/>
                                <m:t>зн</m:t>
                              </m:r>
                              <m:r>
                                <m:rPr>
                                  <m:nor/>
                                </m:rPr>
                                <a:rPr lang="ru-RU" dirty="0" smtClean="0"/>
                                <m:t> </m:t>
                              </m:r>
                              <m:r>
                                <m:rPr>
                                  <m:nor/>
                                </m:rPr>
                                <a:rPr lang="en-US" dirty="0" smtClean="0"/>
                                <m:t> </m:t>
                              </m:r>
                            </m:e>
                            <m:e>
                              <m:r>
                                <m:rPr>
                                  <m:nor/>
                                </m:rPr>
                                <a:rPr lang="ru-RU" dirty="0" smtClean="0"/>
                                <m:t>2</m:t>
                              </m:r>
                              <m:r>
                                <a:rPr lang="en-US" i="1" dirty="0">
                                  <a:latin typeface="Cambria Math" panose="02040503050406030204" pitchFamily="18" charset="0"/>
                                </a:rPr>
                                <m:t>𝛼</m:t>
                              </m:r>
                              <m:r>
                                <m:rPr>
                                  <m:nor/>
                                </m:rPr>
                                <a:rPr lang="ru-RU" baseline="-25000" dirty="0"/>
                                <m:t>i</m:t>
                              </m:r>
                              <m:r>
                                <m:rPr>
                                  <m:nor/>
                                </m:rPr>
                                <a:rPr lang="ru-RU" dirty="0" smtClean="0"/>
                                <m:t>+[</m:t>
                              </m:r>
                              <m:r>
                                <m:rPr>
                                  <m:nor/>
                                </m:rPr>
                                <a:rPr lang="ru-RU" dirty="0" smtClean="0"/>
                                <m:t>Y</m:t>
                              </m:r>
                              <m:r>
                                <m:rPr>
                                  <m:nor/>
                                </m:rPr>
                                <a:rPr lang="ru-RU" dirty="0" smtClean="0"/>
                                <m:t>]д, если знак</m:t>
                              </m:r>
                              <m:r>
                                <a:rPr lang="ru-RU" b="0" i="1" dirty="0" smtClean="0">
                                  <a:latin typeface="Cambria Math" panose="02040503050406030204" pitchFamily="18" charset="0"/>
                                </a:rPr>
                                <m:t> </m:t>
                              </m:r>
                              <m:r>
                                <a:rPr lang="en-US" i="1" dirty="0">
                                  <a:latin typeface="Cambria Math" panose="02040503050406030204" pitchFamily="18" charset="0"/>
                                </a:rPr>
                                <m:t>𝛼</m:t>
                              </m:r>
                              <m:r>
                                <m:rPr>
                                  <m:nor/>
                                </m:rPr>
                                <a:rPr lang="ru-RU" baseline="-25000" dirty="0"/>
                                <m:t>i</m:t>
                              </m:r>
                              <m:r>
                                <m:rPr>
                                  <m:nor/>
                                </m:rPr>
                                <a:rPr lang="ru-RU" dirty="0" smtClean="0"/>
                                <m:t>≠</m:t>
                              </m:r>
                              <m:r>
                                <m:rPr>
                                  <m:nor/>
                                </m:rPr>
                                <a:rPr lang="ru-RU" dirty="0" smtClean="0"/>
                                <m:t>y</m:t>
                              </m:r>
                              <m:r>
                                <m:rPr>
                                  <m:nor/>
                                </m:rPr>
                                <a:rPr lang="ru-RU" baseline="-25000" dirty="0" smtClean="0"/>
                                <m:t>зн</m:t>
                              </m:r>
                            </m:e>
                          </m:eqArr>
                        </m:e>
                      </m:d>
                    </m:oMath>
                  </m:oMathPara>
                </a14:m>
                <a:endParaRPr lang="ru-RU" dirty="0"/>
              </a:p>
              <a:p>
                <a:pPr marL="0" indent="0">
                  <a:buNone/>
                </a:pPr>
                <a:r>
                  <a:rPr lang="ru-RU" dirty="0"/>
                  <a:t>Если знак </a:t>
                </a:r>
                <a14:m>
                  <m:oMath xmlns:m="http://schemas.openxmlformats.org/officeDocument/2006/math">
                    <m:r>
                      <a:rPr lang="en-US" i="1" dirty="0">
                        <a:latin typeface="Cambria Math" panose="02040503050406030204" pitchFamily="18" charset="0"/>
                      </a:rPr>
                      <m:t>𝛼</m:t>
                    </m:r>
                  </m:oMath>
                </a14:m>
                <a:r>
                  <a:rPr lang="ru-RU" baseline="-25000" dirty="0"/>
                  <a:t>i+1</a:t>
                </a:r>
                <a:r>
                  <a:rPr lang="ru-RU" dirty="0"/>
                  <a:t>= </a:t>
                </a:r>
                <a:r>
                  <a:rPr lang="ru-RU" dirty="0" err="1"/>
                  <a:t>y</a:t>
                </a:r>
                <a:r>
                  <a:rPr lang="ru-RU" baseline="-25000" dirty="0" err="1"/>
                  <a:t>зн</a:t>
                </a:r>
                <a:r>
                  <a:rPr lang="ru-RU" dirty="0"/>
                  <a:t>, то z</a:t>
                </a:r>
                <a:r>
                  <a:rPr lang="ru-RU" baseline="-25000" dirty="0"/>
                  <a:t>−i−1</a:t>
                </a:r>
                <a:r>
                  <a:rPr lang="ru-RU" dirty="0"/>
                  <a:t>=1.</a:t>
                </a:r>
              </a:p>
              <a:p>
                <a:pPr marL="0" indent="0">
                  <a:buNone/>
                </a:pPr>
                <a:r>
                  <a:rPr lang="ru-RU" dirty="0"/>
                  <a:t>Если знак </a:t>
                </a:r>
                <a14:m>
                  <m:oMath xmlns:m="http://schemas.openxmlformats.org/officeDocument/2006/math">
                    <m:r>
                      <a:rPr lang="en-US" i="1" dirty="0">
                        <a:latin typeface="Cambria Math" panose="02040503050406030204" pitchFamily="18" charset="0"/>
                      </a:rPr>
                      <m:t>𝛼</m:t>
                    </m:r>
                  </m:oMath>
                </a14:m>
                <a:r>
                  <a:rPr lang="ru-RU" baseline="-25000" dirty="0"/>
                  <a:t>i+1</a:t>
                </a:r>
                <a:r>
                  <a:rPr lang="ru-RU" dirty="0"/>
                  <a:t> ≠ </a:t>
                </a:r>
                <a:r>
                  <a:rPr lang="ru-RU" dirty="0" err="1"/>
                  <a:t>y</a:t>
                </a:r>
                <a:r>
                  <a:rPr lang="ru-RU" baseline="-25000" dirty="0" err="1"/>
                  <a:t>зн</a:t>
                </a:r>
                <a:r>
                  <a:rPr lang="ru-RU" dirty="0"/>
                  <a:t>, то z</a:t>
                </a:r>
                <a:r>
                  <a:rPr lang="ru-RU" baseline="-25000" dirty="0"/>
                  <a:t>−i−1</a:t>
                </a:r>
                <a:r>
                  <a:rPr lang="ru-RU" dirty="0"/>
                  <a:t>=0.</a:t>
                </a:r>
              </a:p>
              <a:p>
                <a:pPr marL="0" indent="0">
                  <a:buNone/>
                </a:pPr>
                <a:r>
                  <a:rPr lang="ru-RU" dirty="0"/>
                  <a:t>В первом такте выполнения операции вместо знака </a:t>
                </a:r>
                <a14:m>
                  <m:oMath xmlns:m="http://schemas.openxmlformats.org/officeDocument/2006/math">
                    <m:r>
                      <a:rPr lang="en-US" i="1" dirty="0">
                        <a:latin typeface="Cambria Math" panose="02040503050406030204" pitchFamily="18" charset="0"/>
                      </a:rPr>
                      <m:t>𝛼</m:t>
                    </m:r>
                  </m:oMath>
                </a14:m>
                <a:r>
                  <a:rPr lang="ru-RU" baseline="-25000" dirty="0"/>
                  <a:t>i</a:t>
                </a:r>
                <a:r>
                  <a:rPr lang="ru-RU" dirty="0"/>
                  <a:t> берётся знак делимого, то есть </a:t>
                </a:r>
                <a:r>
                  <a:rPr lang="en-US" dirty="0"/>
                  <a:t>x</a:t>
                </a:r>
                <a:r>
                  <a:rPr lang="ru-RU" baseline="-25000" dirty="0" err="1"/>
                  <a:t>зн</a:t>
                </a:r>
                <a:r>
                  <a:rPr lang="ru-RU" dirty="0"/>
                  <a:t>, а вместо 2</a:t>
                </a:r>
                <a14:m>
                  <m:oMath xmlns:m="http://schemas.openxmlformats.org/officeDocument/2006/math">
                    <m:r>
                      <a:rPr lang="en-US" i="1" dirty="0">
                        <a:latin typeface="Cambria Math" panose="02040503050406030204" pitchFamily="18" charset="0"/>
                      </a:rPr>
                      <m:t>𝛼</m:t>
                    </m:r>
                  </m:oMath>
                </a14:m>
                <a:r>
                  <a:rPr lang="ru-RU" baseline="-25000" dirty="0"/>
                  <a:t>i</a:t>
                </a:r>
                <a:r>
                  <a:rPr lang="ru-RU" dirty="0"/>
                  <a:t> берется код [X]</a:t>
                </a:r>
                <a:r>
                  <a:rPr lang="ru-RU" baseline="-25000" dirty="0"/>
                  <a:t>д</a:t>
                </a:r>
                <a:r>
                  <a:rPr lang="ru-RU" dirty="0"/>
                  <a:t>.</a:t>
                </a: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3"/>
                <a:stretch>
                  <a:fillRect l="-1217" t="-2241" r="-1101"/>
                </a:stretch>
              </a:blipFill>
            </p:spPr>
            <p:txBody>
              <a:bodyPr/>
              <a:lstStyle/>
              <a:p>
                <a:r>
                  <a:rPr lang="ru-RU">
                    <a:noFill/>
                  </a:rPr>
                  <a:t> </a:t>
                </a:r>
              </a:p>
            </p:txBody>
          </p:sp>
        </mc:Fallback>
      </mc:AlternateContent>
    </p:spTree>
    <p:extLst>
      <p:ext uri="{BB962C8B-B14F-4D97-AF65-F5344CB8AC3E}">
        <p14:creationId xmlns:p14="http://schemas.microsoft.com/office/powerpoint/2010/main" val="32276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17045</TotalTime>
  <Words>1113</Words>
  <Application>Microsoft Office PowerPoint</Application>
  <PresentationFormat>Широкоэкранный</PresentationFormat>
  <Paragraphs>344</Paragraphs>
  <Slides>12</Slides>
  <Notes>11</Notes>
  <HiddenSlides>0</HiddenSlides>
  <MMClips>90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Arial</vt:lpstr>
      <vt:lpstr>Calibri</vt:lpstr>
      <vt:lpstr>Calibri Light</vt:lpstr>
      <vt:lpstr>Cambria Math</vt:lpstr>
      <vt:lpstr>Times New Roman</vt:lpstr>
      <vt:lpstr>Тема Office</vt:lpstr>
      <vt:lpstr>Деление чисел, представленных в прямом коде </vt:lpstr>
      <vt:lpstr>Презентация PowerPoint</vt:lpstr>
      <vt:lpstr>Презентация PowerPoint</vt:lpstr>
      <vt:lpstr>Презентация PowerPoint</vt:lpstr>
      <vt:lpstr>Деление чисел, представленных в прямом коде, без восстановления остатка и со сдвигом делителя </vt:lpstr>
      <vt:lpstr>Презентация PowerPoint</vt:lpstr>
      <vt:lpstr>Деление чисел, представленных в прямом коде без восстановления остатка со сдвигом остатка</vt:lpstr>
      <vt:lpstr>Презентация PowerPoint</vt:lpstr>
      <vt:lpstr>Деление чисел, представленных в дополнительном коде со сдвигом остатка</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Ефремов Н.В.</cp:lastModifiedBy>
  <cp:revision>780</cp:revision>
  <dcterms:created xsi:type="dcterms:W3CDTF">2020-12-06T18:09:57Z</dcterms:created>
  <dcterms:modified xsi:type="dcterms:W3CDTF">2023-03-03T13:51:53Z</dcterms:modified>
</cp:coreProperties>
</file>